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ropika" charset="1" panose="00000500000000000000"/>
      <p:regular r:id="rId19"/>
    </p:embeddedFont>
    <p:embeddedFont>
      <p:font typeface="Bitter" charset="1" panose="02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37.png" Type="http://schemas.openxmlformats.org/officeDocument/2006/relationships/image"/><Relationship Id="rId4" Target="../media/image38.pn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png" Type="http://schemas.openxmlformats.org/officeDocument/2006/relationships/image"/><Relationship Id="rId5" Target="../media/image4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jpeg" Type="http://schemas.openxmlformats.org/officeDocument/2006/relationships/image"/><Relationship Id="rId6" Target="../media/image11.jpeg" Type="http://schemas.openxmlformats.org/officeDocument/2006/relationships/image"/><Relationship Id="rId7" Target="../media/image12.jpeg" Type="http://schemas.openxmlformats.org/officeDocument/2006/relationships/image"/><Relationship Id="rId8" Target="../media/image1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9.pn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9.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1.jpeg" Type="http://schemas.openxmlformats.org/officeDocument/2006/relationships/image"/><Relationship Id="rId4" Target="../media/image32.jpeg" Type="http://schemas.openxmlformats.org/officeDocument/2006/relationships/image"/><Relationship Id="rId5" Target="../media/image33.jpeg" Type="http://schemas.openxmlformats.org/officeDocument/2006/relationships/image"/><Relationship Id="rId6" Target="../media/image34.jpeg" Type="http://schemas.openxmlformats.org/officeDocument/2006/relationships/image"/><Relationship Id="rId7"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241564" y="596520"/>
            <a:ext cx="13804872" cy="9093960"/>
          </a:xfrm>
          <a:custGeom>
            <a:avLst/>
            <a:gdLst/>
            <a:ahLst/>
            <a:cxnLst/>
            <a:rect r="r" b="b" t="t" l="l"/>
            <a:pathLst>
              <a:path h="9093960" w="13804872">
                <a:moveTo>
                  <a:pt x="0" y="0"/>
                </a:moveTo>
                <a:lnTo>
                  <a:pt x="13804872" y="0"/>
                </a:lnTo>
                <a:lnTo>
                  <a:pt x="13804872" y="9093960"/>
                </a:lnTo>
                <a:lnTo>
                  <a:pt x="0" y="9093960"/>
                </a:lnTo>
                <a:lnTo>
                  <a:pt x="0" y="0"/>
                </a:lnTo>
                <a:close/>
              </a:path>
            </a:pathLst>
          </a:custGeom>
          <a:blipFill>
            <a:blip r:embed="rId3"/>
            <a:stretch>
              <a:fillRect l="0" t="0" r="0" b="0"/>
            </a:stretch>
          </a:blipFill>
        </p:spPr>
      </p:sp>
      <p:sp>
        <p:nvSpPr>
          <p:cNvPr name="TextBox 4" id="4"/>
          <p:cNvSpPr txBox="true"/>
          <p:nvPr/>
        </p:nvSpPr>
        <p:spPr>
          <a:xfrm rot="0">
            <a:off x="5793242" y="2135621"/>
            <a:ext cx="6701515" cy="4499591"/>
          </a:xfrm>
          <a:prstGeom prst="rect">
            <a:avLst/>
          </a:prstGeom>
        </p:spPr>
        <p:txBody>
          <a:bodyPr anchor="t" rtlCol="false" tIns="0" lIns="0" bIns="0" rIns="0">
            <a:spAutoFit/>
          </a:bodyPr>
          <a:lstStyle/>
          <a:p>
            <a:pPr algn="ctr">
              <a:lnSpc>
                <a:spcPts val="17399"/>
              </a:lnSpc>
            </a:pPr>
            <a:r>
              <a:rPr lang="en-US" sz="17399">
                <a:solidFill>
                  <a:srgbClr val="754820"/>
                </a:solidFill>
                <a:latin typeface="Tropika"/>
                <a:ea typeface="Tropika"/>
                <a:cs typeface="Tropika"/>
                <a:sym typeface="Tropika"/>
              </a:rPr>
              <a:t>Group</a:t>
            </a:r>
          </a:p>
          <a:p>
            <a:pPr algn="ctr">
              <a:lnSpc>
                <a:spcPts val="17399"/>
              </a:lnSpc>
            </a:pPr>
            <a:r>
              <a:rPr lang="en-US" sz="17399">
                <a:solidFill>
                  <a:srgbClr val="754820"/>
                </a:solidFill>
                <a:latin typeface="Tropika"/>
                <a:ea typeface="Tropika"/>
                <a:cs typeface="Tropika"/>
                <a:sym typeface="Tropika"/>
              </a:rPr>
              <a:t>Project</a:t>
            </a:r>
          </a:p>
        </p:txBody>
      </p:sp>
      <p:sp>
        <p:nvSpPr>
          <p:cNvPr name="Freeform 5" id="5"/>
          <p:cNvSpPr/>
          <p:nvPr/>
        </p:nvSpPr>
        <p:spPr>
          <a:xfrm flipH="false" flipV="false" rot="0">
            <a:off x="-509572" y="501270"/>
            <a:ext cx="5502272" cy="2544801"/>
          </a:xfrm>
          <a:custGeom>
            <a:avLst/>
            <a:gdLst/>
            <a:ahLst/>
            <a:cxnLst/>
            <a:rect r="r" b="b" t="t" l="l"/>
            <a:pathLst>
              <a:path h="2544801" w="5502272">
                <a:moveTo>
                  <a:pt x="0" y="0"/>
                </a:moveTo>
                <a:lnTo>
                  <a:pt x="5502272" y="0"/>
                </a:lnTo>
                <a:lnTo>
                  <a:pt x="5502272" y="2544801"/>
                </a:lnTo>
                <a:lnTo>
                  <a:pt x="0" y="25448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538624">
            <a:off x="14110833" y="7550759"/>
            <a:ext cx="5502272" cy="2544801"/>
          </a:xfrm>
          <a:custGeom>
            <a:avLst/>
            <a:gdLst/>
            <a:ahLst/>
            <a:cxnLst/>
            <a:rect r="r" b="b" t="t" l="l"/>
            <a:pathLst>
              <a:path h="2544801" w="5502272">
                <a:moveTo>
                  <a:pt x="0" y="0"/>
                </a:moveTo>
                <a:lnTo>
                  <a:pt x="5502272" y="0"/>
                </a:lnTo>
                <a:lnTo>
                  <a:pt x="5502272" y="2544801"/>
                </a:lnTo>
                <a:lnTo>
                  <a:pt x="0" y="254480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41877" y="5575680"/>
            <a:ext cx="4660160" cy="5157119"/>
          </a:xfrm>
          <a:custGeom>
            <a:avLst/>
            <a:gdLst/>
            <a:ahLst/>
            <a:cxnLst/>
            <a:rect r="r" b="b" t="t" l="l"/>
            <a:pathLst>
              <a:path h="5157119" w="4660160">
                <a:moveTo>
                  <a:pt x="0" y="0"/>
                </a:moveTo>
                <a:lnTo>
                  <a:pt x="4660160" y="0"/>
                </a:lnTo>
                <a:lnTo>
                  <a:pt x="4660160" y="5157119"/>
                </a:lnTo>
                <a:lnTo>
                  <a:pt x="0" y="5157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4456849" y="7043044"/>
            <a:ext cx="9374302" cy="838835"/>
          </a:xfrm>
          <a:prstGeom prst="rect">
            <a:avLst/>
          </a:prstGeom>
        </p:spPr>
        <p:txBody>
          <a:bodyPr anchor="t" rtlCol="false" tIns="0" lIns="0" bIns="0" rIns="0">
            <a:spAutoFit/>
          </a:bodyPr>
          <a:lstStyle/>
          <a:p>
            <a:pPr algn="ctr">
              <a:lnSpc>
                <a:spcPts val="6399"/>
              </a:lnSpc>
            </a:pPr>
            <a:r>
              <a:rPr lang="en-US" sz="6399">
                <a:solidFill>
                  <a:srgbClr val="754820"/>
                </a:solidFill>
                <a:latin typeface="Tropika"/>
                <a:ea typeface="Tropika"/>
                <a:cs typeface="Tropika"/>
                <a:sym typeface="Tropika"/>
              </a:rPr>
              <a:t>Presented by Margarita Perez</a:t>
            </a:r>
          </a:p>
        </p:txBody>
      </p:sp>
      <p:sp>
        <p:nvSpPr>
          <p:cNvPr name="Freeform 9" id="9"/>
          <p:cNvSpPr/>
          <p:nvPr/>
        </p:nvSpPr>
        <p:spPr>
          <a:xfrm flipH="false" flipV="true" rot="0">
            <a:off x="14244212" y="-997648"/>
            <a:ext cx="4660160" cy="5157119"/>
          </a:xfrm>
          <a:custGeom>
            <a:avLst/>
            <a:gdLst/>
            <a:ahLst/>
            <a:cxnLst/>
            <a:rect r="r" b="b" t="t" l="l"/>
            <a:pathLst>
              <a:path h="5157119" w="4660160">
                <a:moveTo>
                  <a:pt x="0" y="5157119"/>
                </a:moveTo>
                <a:lnTo>
                  <a:pt x="4660161" y="5157119"/>
                </a:lnTo>
                <a:lnTo>
                  <a:pt x="4660161" y="0"/>
                </a:lnTo>
                <a:lnTo>
                  <a:pt x="0" y="0"/>
                </a:lnTo>
                <a:lnTo>
                  <a:pt x="0" y="5157119"/>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338024" y="-959169"/>
            <a:ext cx="8284373" cy="12205338"/>
          </a:xfrm>
          <a:custGeom>
            <a:avLst/>
            <a:gdLst/>
            <a:ahLst/>
            <a:cxnLst/>
            <a:rect r="r" b="b" t="t" l="l"/>
            <a:pathLst>
              <a:path h="12205338" w="8284373">
                <a:moveTo>
                  <a:pt x="0" y="0"/>
                </a:moveTo>
                <a:lnTo>
                  <a:pt x="8284373" y="0"/>
                </a:lnTo>
                <a:lnTo>
                  <a:pt x="8284373" y="12205338"/>
                </a:lnTo>
                <a:lnTo>
                  <a:pt x="0" y="12205338"/>
                </a:lnTo>
                <a:lnTo>
                  <a:pt x="0" y="0"/>
                </a:lnTo>
                <a:close/>
              </a:path>
            </a:pathLst>
          </a:custGeom>
          <a:blipFill>
            <a:blip r:embed="rId3"/>
            <a:stretch>
              <a:fillRect l="0" t="0" r="0" b="0"/>
            </a:stretch>
          </a:blipFill>
        </p:spPr>
      </p:sp>
      <p:sp>
        <p:nvSpPr>
          <p:cNvPr name="Freeform 4" id="4"/>
          <p:cNvSpPr/>
          <p:nvPr/>
        </p:nvSpPr>
        <p:spPr>
          <a:xfrm flipH="false" flipV="false" rot="0">
            <a:off x="8762680" y="1012295"/>
            <a:ext cx="5150688" cy="2807125"/>
          </a:xfrm>
          <a:custGeom>
            <a:avLst/>
            <a:gdLst/>
            <a:ahLst/>
            <a:cxnLst/>
            <a:rect r="r" b="b" t="t" l="l"/>
            <a:pathLst>
              <a:path h="2807125" w="5150688">
                <a:moveTo>
                  <a:pt x="0" y="0"/>
                </a:moveTo>
                <a:lnTo>
                  <a:pt x="5150688" y="0"/>
                </a:lnTo>
                <a:lnTo>
                  <a:pt x="5150688" y="2807125"/>
                </a:lnTo>
                <a:lnTo>
                  <a:pt x="0" y="2807125"/>
                </a:lnTo>
                <a:lnTo>
                  <a:pt x="0" y="0"/>
                </a:lnTo>
                <a:close/>
              </a:path>
            </a:pathLst>
          </a:custGeom>
          <a:blipFill>
            <a:blip r:embed="rId4"/>
            <a:stretch>
              <a:fillRect l="0" t="0" r="0" b="0"/>
            </a:stretch>
          </a:blipFill>
        </p:spPr>
      </p:sp>
      <p:sp>
        <p:nvSpPr>
          <p:cNvPr name="Freeform 5" id="5"/>
          <p:cNvSpPr/>
          <p:nvPr/>
        </p:nvSpPr>
        <p:spPr>
          <a:xfrm flipH="false" flipV="false" rot="937186">
            <a:off x="19050" y="8533326"/>
            <a:ext cx="7315200" cy="3126348"/>
          </a:xfrm>
          <a:custGeom>
            <a:avLst/>
            <a:gdLst/>
            <a:ahLst/>
            <a:cxnLst/>
            <a:rect r="r" b="b" t="t" l="l"/>
            <a:pathLst>
              <a:path h="3126348" w="7315200">
                <a:moveTo>
                  <a:pt x="0" y="0"/>
                </a:moveTo>
                <a:lnTo>
                  <a:pt x="7315200" y="0"/>
                </a:lnTo>
                <a:lnTo>
                  <a:pt x="7315200" y="3126348"/>
                </a:lnTo>
                <a:lnTo>
                  <a:pt x="0" y="3126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028700" y="1711007"/>
            <a:ext cx="7307610" cy="2066925"/>
          </a:xfrm>
          <a:prstGeom prst="rect">
            <a:avLst/>
          </a:prstGeom>
        </p:spPr>
        <p:txBody>
          <a:bodyPr anchor="t" rtlCol="false" tIns="0" lIns="0" bIns="0" rIns="0">
            <a:spAutoFit/>
          </a:bodyPr>
          <a:lstStyle/>
          <a:p>
            <a:pPr algn="l">
              <a:lnSpc>
                <a:spcPts val="16800"/>
              </a:lnSpc>
            </a:pPr>
            <a:r>
              <a:rPr lang="en-US" sz="12000">
                <a:solidFill>
                  <a:srgbClr val="754820"/>
                </a:solidFill>
                <a:latin typeface="Tropika"/>
                <a:ea typeface="Tropika"/>
                <a:cs typeface="Tropika"/>
                <a:sym typeface="Tropika"/>
              </a:rPr>
              <a:t>Conclusion</a:t>
            </a:r>
          </a:p>
        </p:txBody>
      </p:sp>
      <p:sp>
        <p:nvSpPr>
          <p:cNvPr name="TextBox 7" id="7"/>
          <p:cNvSpPr txBox="true"/>
          <p:nvPr/>
        </p:nvSpPr>
        <p:spPr>
          <a:xfrm rot="0">
            <a:off x="1028700" y="4104322"/>
            <a:ext cx="9483349" cy="3852545"/>
          </a:xfrm>
          <a:prstGeom prst="rect">
            <a:avLst/>
          </a:prstGeom>
        </p:spPr>
        <p:txBody>
          <a:bodyPr anchor="t" rtlCol="false" tIns="0" lIns="0" bIns="0" rIns="0">
            <a:spAutoFit/>
          </a:bodyPr>
          <a:lstStyle/>
          <a:p>
            <a:pPr algn="just">
              <a:lnSpc>
                <a:spcPts val="4419"/>
              </a:lnSpc>
            </a:pPr>
            <a:r>
              <a:rPr lang="en-US" sz="3399">
                <a:solidFill>
                  <a:srgbClr val="754820"/>
                </a:solidFill>
                <a:latin typeface="Bitter"/>
                <a:ea typeface="Bitter"/>
                <a:cs typeface="Bitter"/>
                <a:sym typeface="Bitter"/>
              </a:rPr>
              <a:t>Lorem ipsum dolor sit amet, consectetur adipiscing elit. Vivamus sed vestibulum nunc, eget aliquam felis. Sed nunc purus, accumsan sit amet dictum in, ornare in dui. Ut imperdiet ante eros, sed porta ex eleifend ac. Donec non porttitor leo. Nulla luctus ex lacus, ut scelerisque odio semper nec.</a:t>
            </a:r>
          </a:p>
        </p:txBody>
      </p:sp>
      <p:sp>
        <p:nvSpPr>
          <p:cNvPr name="Freeform 8" id="8"/>
          <p:cNvSpPr/>
          <p:nvPr/>
        </p:nvSpPr>
        <p:spPr>
          <a:xfrm flipH="false" flipV="false" rot="-567310">
            <a:off x="5345460" y="8707936"/>
            <a:ext cx="7315200" cy="3126348"/>
          </a:xfrm>
          <a:custGeom>
            <a:avLst/>
            <a:gdLst/>
            <a:ahLst/>
            <a:cxnLst/>
            <a:rect r="r" b="b" t="t" l="l"/>
            <a:pathLst>
              <a:path h="3126348" w="7315200">
                <a:moveTo>
                  <a:pt x="0" y="0"/>
                </a:moveTo>
                <a:lnTo>
                  <a:pt x="7315200" y="0"/>
                </a:lnTo>
                <a:lnTo>
                  <a:pt x="7315200" y="3126348"/>
                </a:lnTo>
                <a:lnTo>
                  <a:pt x="0" y="312634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5310548">
            <a:off x="-5772505" y="-1098886"/>
            <a:ext cx="20973189" cy="10628090"/>
          </a:xfrm>
          <a:custGeom>
            <a:avLst/>
            <a:gdLst/>
            <a:ahLst/>
            <a:cxnLst/>
            <a:rect r="r" b="b" t="t" l="l"/>
            <a:pathLst>
              <a:path h="10628090" w="20973189">
                <a:moveTo>
                  <a:pt x="0" y="0"/>
                </a:moveTo>
                <a:lnTo>
                  <a:pt x="20973189" y="0"/>
                </a:lnTo>
                <a:lnTo>
                  <a:pt x="20973189" y="10628090"/>
                </a:lnTo>
                <a:lnTo>
                  <a:pt x="0" y="10628090"/>
                </a:lnTo>
                <a:lnTo>
                  <a:pt x="0" y="0"/>
                </a:lnTo>
                <a:close/>
              </a:path>
            </a:pathLst>
          </a:custGeom>
          <a:blipFill>
            <a:blip r:embed="rId3"/>
            <a:stretch>
              <a:fillRect l="-4035" t="0" r="-4035" b="-47417"/>
            </a:stretch>
          </a:blipFill>
        </p:spPr>
      </p:sp>
      <p:sp>
        <p:nvSpPr>
          <p:cNvPr name="TextBox 4" id="4"/>
          <p:cNvSpPr txBox="true"/>
          <p:nvPr/>
        </p:nvSpPr>
        <p:spPr>
          <a:xfrm rot="0">
            <a:off x="1028700" y="2947988"/>
            <a:ext cx="7000138" cy="4619623"/>
          </a:xfrm>
          <a:prstGeom prst="rect">
            <a:avLst/>
          </a:prstGeom>
        </p:spPr>
        <p:txBody>
          <a:bodyPr anchor="t" rtlCol="false" tIns="0" lIns="0" bIns="0" rIns="0">
            <a:spAutoFit/>
          </a:bodyPr>
          <a:lstStyle/>
          <a:p>
            <a:pPr algn="l">
              <a:lnSpc>
                <a:spcPts val="11999"/>
              </a:lnSpc>
            </a:pPr>
            <a:r>
              <a:rPr lang="en-US" sz="11999">
                <a:solidFill>
                  <a:srgbClr val="754820"/>
                </a:solidFill>
                <a:latin typeface="Tropika"/>
                <a:ea typeface="Tropika"/>
                <a:cs typeface="Tropika"/>
                <a:sym typeface="Tropika"/>
              </a:rPr>
              <a:t>Questions and Discussions</a:t>
            </a:r>
          </a:p>
        </p:txBody>
      </p:sp>
      <p:sp>
        <p:nvSpPr>
          <p:cNvPr name="Freeform 5" id="5"/>
          <p:cNvSpPr/>
          <p:nvPr/>
        </p:nvSpPr>
        <p:spPr>
          <a:xfrm flipH="false" flipV="false" rot="0">
            <a:off x="7190511" y="6856139"/>
            <a:ext cx="3388555" cy="4130645"/>
          </a:xfrm>
          <a:custGeom>
            <a:avLst/>
            <a:gdLst/>
            <a:ahLst/>
            <a:cxnLst/>
            <a:rect r="r" b="b" t="t" l="l"/>
            <a:pathLst>
              <a:path h="4130645" w="3388555">
                <a:moveTo>
                  <a:pt x="0" y="0"/>
                </a:moveTo>
                <a:lnTo>
                  <a:pt x="3388555" y="0"/>
                </a:lnTo>
                <a:lnTo>
                  <a:pt x="3388555" y="4130645"/>
                </a:lnTo>
                <a:lnTo>
                  <a:pt x="0" y="4130645"/>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2222" r="0" b="0"/>
            </a:stretch>
          </a:blipFill>
        </p:spPr>
      </p:sp>
      <p:sp>
        <p:nvSpPr>
          <p:cNvPr name="Freeform 3" id="3"/>
          <p:cNvSpPr/>
          <p:nvPr/>
        </p:nvSpPr>
        <p:spPr>
          <a:xfrm flipH="false" flipV="false" rot="0">
            <a:off x="9989551" y="1060679"/>
            <a:ext cx="7269749" cy="8197621"/>
          </a:xfrm>
          <a:custGeom>
            <a:avLst/>
            <a:gdLst/>
            <a:ahLst/>
            <a:cxnLst/>
            <a:rect r="r" b="b" t="t" l="l"/>
            <a:pathLst>
              <a:path h="8197621" w="7269749">
                <a:moveTo>
                  <a:pt x="0" y="0"/>
                </a:moveTo>
                <a:lnTo>
                  <a:pt x="7269749" y="0"/>
                </a:lnTo>
                <a:lnTo>
                  <a:pt x="7269749" y="8197621"/>
                </a:lnTo>
                <a:lnTo>
                  <a:pt x="0" y="8197621"/>
                </a:lnTo>
                <a:lnTo>
                  <a:pt x="0" y="0"/>
                </a:lnTo>
                <a:close/>
              </a:path>
            </a:pathLst>
          </a:custGeom>
          <a:blipFill>
            <a:blip r:embed="rId3"/>
            <a:stretch>
              <a:fillRect l="0" t="0" r="0" b="0"/>
            </a:stretch>
          </a:blipFill>
        </p:spPr>
      </p:sp>
      <p:sp>
        <p:nvSpPr>
          <p:cNvPr name="Freeform 4" id="4"/>
          <p:cNvSpPr/>
          <p:nvPr/>
        </p:nvSpPr>
        <p:spPr>
          <a:xfrm flipH="false" flipV="false" rot="0">
            <a:off x="1028700" y="3971492"/>
            <a:ext cx="8115300" cy="1327958"/>
          </a:xfrm>
          <a:custGeom>
            <a:avLst/>
            <a:gdLst/>
            <a:ahLst/>
            <a:cxnLst/>
            <a:rect r="r" b="b" t="t" l="l"/>
            <a:pathLst>
              <a:path h="1327958" w="8115300">
                <a:moveTo>
                  <a:pt x="0" y="0"/>
                </a:moveTo>
                <a:lnTo>
                  <a:pt x="8115300" y="0"/>
                </a:lnTo>
                <a:lnTo>
                  <a:pt x="8115300" y="1327958"/>
                </a:lnTo>
                <a:lnTo>
                  <a:pt x="0" y="1327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1398183"/>
            <a:ext cx="7822109" cy="2066925"/>
          </a:xfrm>
          <a:prstGeom prst="rect">
            <a:avLst/>
          </a:prstGeom>
        </p:spPr>
        <p:txBody>
          <a:bodyPr anchor="t" rtlCol="false" tIns="0" lIns="0" bIns="0" rIns="0">
            <a:spAutoFit/>
          </a:bodyPr>
          <a:lstStyle/>
          <a:p>
            <a:pPr algn="l">
              <a:lnSpc>
                <a:spcPts val="16800"/>
              </a:lnSpc>
            </a:pPr>
            <a:r>
              <a:rPr lang="en-US" sz="12000">
                <a:solidFill>
                  <a:srgbClr val="754820"/>
                </a:solidFill>
                <a:latin typeface="Tropika"/>
                <a:ea typeface="Tropika"/>
                <a:cs typeface="Tropika"/>
                <a:sym typeface="Tropika"/>
              </a:rPr>
              <a:t>References</a:t>
            </a:r>
          </a:p>
        </p:txBody>
      </p:sp>
      <p:sp>
        <p:nvSpPr>
          <p:cNvPr name="Freeform 6" id="6"/>
          <p:cNvSpPr/>
          <p:nvPr/>
        </p:nvSpPr>
        <p:spPr>
          <a:xfrm flipH="false" flipV="false" rot="0">
            <a:off x="1028700" y="5647113"/>
            <a:ext cx="8115300" cy="1327958"/>
          </a:xfrm>
          <a:custGeom>
            <a:avLst/>
            <a:gdLst/>
            <a:ahLst/>
            <a:cxnLst/>
            <a:rect r="r" b="b" t="t" l="l"/>
            <a:pathLst>
              <a:path h="1327958" w="8115300">
                <a:moveTo>
                  <a:pt x="0" y="0"/>
                </a:moveTo>
                <a:lnTo>
                  <a:pt x="8115300" y="0"/>
                </a:lnTo>
                <a:lnTo>
                  <a:pt x="8115300" y="1327958"/>
                </a:lnTo>
                <a:lnTo>
                  <a:pt x="0" y="13279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8700" y="7322733"/>
            <a:ext cx="8115300" cy="1327958"/>
          </a:xfrm>
          <a:custGeom>
            <a:avLst/>
            <a:gdLst/>
            <a:ahLst/>
            <a:cxnLst/>
            <a:rect r="r" b="b" t="t" l="l"/>
            <a:pathLst>
              <a:path h="1327958" w="8115300">
                <a:moveTo>
                  <a:pt x="0" y="0"/>
                </a:moveTo>
                <a:lnTo>
                  <a:pt x="8115300" y="0"/>
                </a:lnTo>
                <a:lnTo>
                  <a:pt x="8115300" y="1327959"/>
                </a:lnTo>
                <a:lnTo>
                  <a:pt x="0" y="13279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77777" r="0" b="0"/>
            </a:stretch>
          </a:blipFill>
        </p:spPr>
      </p:sp>
      <p:sp>
        <p:nvSpPr>
          <p:cNvPr name="Freeform 3" id="3"/>
          <p:cNvSpPr/>
          <p:nvPr/>
        </p:nvSpPr>
        <p:spPr>
          <a:xfrm flipH="false" flipV="false" rot="5400000">
            <a:off x="5029200" y="-2502243"/>
            <a:ext cx="8229600" cy="15291486"/>
          </a:xfrm>
          <a:custGeom>
            <a:avLst/>
            <a:gdLst/>
            <a:ahLst/>
            <a:cxnLst/>
            <a:rect r="r" b="b" t="t" l="l"/>
            <a:pathLst>
              <a:path h="15291486" w="8229600">
                <a:moveTo>
                  <a:pt x="0" y="0"/>
                </a:moveTo>
                <a:lnTo>
                  <a:pt x="8229600" y="0"/>
                </a:lnTo>
                <a:lnTo>
                  <a:pt x="8229600" y="15291486"/>
                </a:lnTo>
                <a:lnTo>
                  <a:pt x="0" y="1529148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865165" y="6908087"/>
            <a:ext cx="5250905" cy="4114800"/>
          </a:xfrm>
          <a:custGeom>
            <a:avLst/>
            <a:gdLst/>
            <a:ahLst/>
            <a:cxnLst/>
            <a:rect r="r" b="b" t="t" l="l"/>
            <a:pathLst>
              <a:path h="4114800" w="5250905">
                <a:moveTo>
                  <a:pt x="0" y="0"/>
                </a:moveTo>
                <a:lnTo>
                  <a:pt x="5250905" y="0"/>
                </a:lnTo>
                <a:lnTo>
                  <a:pt x="525090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677030" y="3688079"/>
            <a:ext cx="8933940" cy="2453642"/>
          </a:xfrm>
          <a:prstGeom prst="rect">
            <a:avLst/>
          </a:prstGeom>
        </p:spPr>
        <p:txBody>
          <a:bodyPr anchor="t" rtlCol="false" tIns="0" lIns="0" bIns="0" rIns="0">
            <a:spAutoFit/>
          </a:bodyPr>
          <a:lstStyle/>
          <a:p>
            <a:pPr algn="ctr">
              <a:lnSpc>
                <a:spcPts val="20159"/>
              </a:lnSpc>
            </a:pPr>
            <a:r>
              <a:rPr lang="en-US" sz="14399">
                <a:solidFill>
                  <a:srgbClr val="754820"/>
                </a:solidFill>
                <a:latin typeface="Tropika"/>
                <a:ea typeface="Tropika"/>
                <a:cs typeface="Tropika"/>
                <a:sym typeface="Tropika"/>
              </a:rPr>
              <a:t>Thank You!</a:t>
            </a:r>
          </a:p>
        </p:txBody>
      </p:sp>
      <p:sp>
        <p:nvSpPr>
          <p:cNvPr name="Freeform 6" id="6"/>
          <p:cNvSpPr/>
          <p:nvPr/>
        </p:nvSpPr>
        <p:spPr>
          <a:xfrm flipH="false" flipV="false" rot="0">
            <a:off x="14633848" y="-1028700"/>
            <a:ext cx="5250905" cy="4114800"/>
          </a:xfrm>
          <a:custGeom>
            <a:avLst/>
            <a:gdLst/>
            <a:ahLst/>
            <a:cxnLst/>
            <a:rect r="r" b="b" t="t" l="l"/>
            <a:pathLst>
              <a:path h="4114800" w="5250905">
                <a:moveTo>
                  <a:pt x="0" y="0"/>
                </a:moveTo>
                <a:lnTo>
                  <a:pt x="5250904" y="0"/>
                </a:lnTo>
                <a:lnTo>
                  <a:pt x="5250904"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24" t="-11976" r="-7969" b="-159888"/>
            </a:stretch>
          </a:blipFill>
        </p:spPr>
      </p:sp>
      <p:sp>
        <p:nvSpPr>
          <p:cNvPr name="Freeform 3" id="3"/>
          <p:cNvSpPr/>
          <p:nvPr/>
        </p:nvSpPr>
        <p:spPr>
          <a:xfrm flipH="false" flipV="false" rot="0">
            <a:off x="-1342594" y="1971861"/>
            <a:ext cx="20973189" cy="7286439"/>
          </a:xfrm>
          <a:custGeom>
            <a:avLst/>
            <a:gdLst/>
            <a:ahLst/>
            <a:cxnLst/>
            <a:rect r="r" b="b" t="t" l="l"/>
            <a:pathLst>
              <a:path h="7286439" w="20973189">
                <a:moveTo>
                  <a:pt x="0" y="0"/>
                </a:moveTo>
                <a:lnTo>
                  <a:pt x="20973188" y="0"/>
                </a:lnTo>
                <a:lnTo>
                  <a:pt x="20973188" y="7286439"/>
                </a:lnTo>
                <a:lnTo>
                  <a:pt x="0" y="7286439"/>
                </a:lnTo>
                <a:lnTo>
                  <a:pt x="0" y="0"/>
                </a:lnTo>
                <a:close/>
              </a:path>
            </a:pathLst>
          </a:custGeom>
          <a:blipFill>
            <a:blip r:embed="rId3"/>
            <a:stretch>
              <a:fillRect l="0" t="-34968" r="0" b="-63999"/>
            </a:stretch>
          </a:blipFill>
        </p:spPr>
      </p:sp>
      <p:sp>
        <p:nvSpPr>
          <p:cNvPr name="Freeform 4" id="4"/>
          <p:cNvSpPr/>
          <p:nvPr/>
        </p:nvSpPr>
        <p:spPr>
          <a:xfrm flipH="false" flipV="false" rot="0">
            <a:off x="5805375" y="1028700"/>
            <a:ext cx="6677249" cy="1886323"/>
          </a:xfrm>
          <a:custGeom>
            <a:avLst/>
            <a:gdLst/>
            <a:ahLst/>
            <a:cxnLst/>
            <a:rect r="r" b="b" t="t" l="l"/>
            <a:pathLst>
              <a:path h="1886323" w="6677249">
                <a:moveTo>
                  <a:pt x="0" y="0"/>
                </a:moveTo>
                <a:lnTo>
                  <a:pt x="6677250" y="0"/>
                </a:lnTo>
                <a:lnTo>
                  <a:pt x="6677250" y="1886323"/>
                </a:lnTo>
                <a:lnTo>
                  <a:pt x="0" y="1886323"/>
                </a:lnTo>
                <a:lnTo>
                  <a:pt x="0" y="0"/>
                </a:lnTo>
                <a:close/>
              </a:path>
            </a:pathLst>
          </a:custGeom>
          <a:blipFill>
            <a:blip r:embed="rId4"/>
            <a:stretch>
              <a:fillRect l="0" t="0" r="0" b="0"/>
            </a:stretch>
          </a:blipFill>
        </p:spPr>
      </p:sp>
      <p:grpSp>
        <p:nvGrpSpPr>
          <p:cNvPr name="Group 5" id="5"/>
          <p:cNvGrpSpPr/>
          <p:nvPr/>
        </p:nvGrpSpPr>
        <p:grpSpPr>
          <a:xfrm rot="0">
            <a:off x="1028700" y="3352034"/>
            <a:ext cx="3745831" cy="3659131"/>
            <a:chOff x="0" y="0"/>
            <a:chExt cx="4828540" cy="4716780"/>
          </a:xfrm>
        </p:grpSpPr>
        <p:sp>
          <p:nvSpPr>
            <p:cNvPr name="Freeform 6" id="6"/>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5"/>
              <a:stretch>
                <a:fillRect l="-41516" t="0" r="-5025" b="0"/>
              </a:stretch>
            </a:blipFill>
          </p:spPr>
        </p:sp>
      </p:grpSp>
      <p:grpSp>
        <p:nvGrpSpPr>
          <p:cNvPr name="Group 7" id="7"/>
          <p:cNvGrpSpPr/>
          <p:nvPr/>
        </p:nvGrpSpPr>
        <p:grpSpPr>
          <a:xfrm rot="0">
            <a:off x="5190290" y="3352034"/>
            <a:ext cx="3745831" cy="3659131"/>
            <a:chOff x="0" y="0"/>
            <a:chExt cx="4828540" cy="4716780"/>
          </a:xfrm>
        </p:grpSpPr>
        <p:sp>
          <p:nvSpPr>
            <p:cNvPr name="Freeform 8" id="8"/>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6"/>
              <a:stretch>
                <a:fillRect l="-66018" t="-13324" r="-27993" b="-19068"/>
              </a:stretch>
            </a:blipFill>
          </p:spPr>
        </p:sp>
      </p:grpSp>
      <p:grpSp>
        <p:nvGrpSpPr>
          <p:cNvPr name="Group 9" id="9"/>
          <p:cNvGrpSpPr/>
          <p:nvPr/>
        </p:nvGrpSpPr>
        <p:grpSpPr>
          <a:xfrm rot="0">
            <a:off x="9351879" y="3352034"/>
            <a:ext cx="3745831" cy="3659131"/>
            <a:chOff x="0" y="0"/>
            <a:chExt cx="4828540" cy="4716780"/>
          </a:xfrm>
        </p:grpSpPr>
        <p:sp>
          <p:nvSpPr>
            <p:cNvPr name="Freeform 10" id="10"/>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7"/>
              <a:stretch>
                <a:fillRect l="-51733" t="-36966" r="-48980" b="0"/>
              </a:stretch>
            </a:blipFill>
          </p:spPr>
        </p:sp>
      </p:grpSp>
      <p:grpSp>
        <p:nvGrpSpPr>
          <p:cNvPr name="Group 11" id="11"/>
          <p:cNvGrpSpPr/>
          <p:nvPr/>
        </p:nvGrpSpPr>
        <p:grpSpPr>
          <a:xfrm rot="0">
            <a:off x="13516810" y="3352034"/>
            <a:ext cx="3745831" cy="3659131"/>
            <a:chOff x="0" y="0"/>
            <a:chExt cx="4828540" cy="4716780"/>
          </a:xfrm>
        </p:grpSpPr>
        <p:sp>
          <p:nvSpPr>
            <p:cNvPr name="Freeform 12" id="12"/>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8"/>
              <a:stretch>
                <a:fillRect l="-75910" t="-78066" r="-85032" b="0"/>
              </a:stretch>
            </a:blipFill>
          </p:spPr>
        </p:sp>
      </p:grpSp>
      <p:sp>
        <p:nvSpPr>
          <p:cNvPr name="TextBox 13" id="13"/>
          <p:cNvSpPr txBox="true"/>
          <p:nvPr/>
        </p:nvSpPr>
        <p:spPr>
          <a:xfrm rot="0">
            <a:off x="6873291" y="1017744"/>
            <a:ext cx="4541418" cy="1556239"/>
          </a:xfrm>
          <a:prstGeom prst="rect">
            <a:avLst/>
          </a:prstGeom>
        </p:spPr>
        <p:txBody>
          <a:bodyPr anchor="t" rtlCol="false" tIns="0" lIns="0" bIns="0" rIns="0">
            <a:spAutoFit/>
          </a:bodyPr>
          <a:lstStyle/>
          <a:p>
            <a:pPr algn="ctr">
              <a:lnSpc>
                <a:spcPts val="12737"/>
              </a:lnSpc>
            </a:pPr>
            <a:r>
              <a:rPr lang="en-US" sz="9098">
                <a:solidFill>
                  <a:srgbClr val="754820"/>
                </a:solidFill>
                <a:latin typeface="Tropika"/>
                <a:ea typeface="Tropika"/>
                <a:cs typeface="Tropika"/>
                <a:sym typeface="Tropika"/>
              </a:rPr>
              <a:t>Our Team</a:t>
            </a:r>
          </a:p>
        </p:txBody>
      </p:sp>
      <p:sp>
        <p:nvSpPr>
          <p:cNvPr name="TextBox 14" id="14"/>
          <p:cNvSpPr txBox="true"/>
          <p:nvPr/>
        </p:nvSpPr>
        <p:spPr>
          <a:xfrm rot="0">
            <a:off x="1028700" y="7340111"/>
            <a:ext cx="3745831" cy="1437640"/>
          </a:xfrm>
          <a:prstGeom prst="rect">
            <a:avLst/>
          </a:prstGeom>
        </p:spPr>
        <p:txBody>
          <a:bodyPr anchor="t" rtlCol="false" tIns="0" lIns="0" bIns="0" rIns="0">
            <a:spAutoFit/>
          </a:bodyPr>
          <a:lstStyle/>
          <a:p>
            <a:pPr algn="ctr">
              <a:lnSpc>
                <a:spcPts val="5599"/>
              </a:lnSpc>
            </a:pPr>
            <a:r>
              <a:rPr lang="en-US" sz="5599">
                <a:solidFill>
                  <a:srgbClr val="754820"/>
                </a:solidFill>
                <a:latin typeface="Tropika"/>
                <a:ea typeface="Tropika"/>
                <a:cs typeface="Tropika"/>
                <a:sym typeface="Tropika"/>
              </a:rPr>
              <a:t>Isabel Mercado</a:t>
            </a:r>
          </a:p>
        </p:txBody>
      </p:sp>
      <p:sp>
        <p:nvSpPr>
          <p:cNvPr name="TextBox 15" id="15"/>
          <p:cNvSpPr txBox="true"/>
          <p:nvPr/>
        </p:nvSpPr>
        <p:spPr>
          <a:xfrm rot="0">
            <a:off x="5190290" y="7340111"/>
            <a:ext cx="3745831" cy="1437640"/>
          </a:xfrm>
          <a:prstGeom prst="rect">
            <a:avLst/>
          </a:prstGeom>
        </p:spPr>
        <p:txBody>
          <a:bodyPr anchor="t" rtlCol="false" tIns="0" lIns="0" bIns="0" rIns="0">
            <a:spAutoFit/>
          </a:bodyPr>
          <a:lstStyle/>
          <a:p>
            <a:pPr algn="ctr">
              <a:lnSpc>
                <a:spcPts val="5599"/>
              </a:lnSpc>
            </a:pPr>
            <a:r>
              <a:rPr lang="en-US" sz="5599">
                <a:solidFill>
                  <a:srgbClr val="754820"/>
                </a:solidFill>
                <a:latin typeface="Tropika"/>
                <a:ea typeface="Tropika"/>
                <a:cs typeface="Tropika"/>
                <a:sym typeface="Tropika"/>
              </a:rPr>
              <a:t>Margarita Perez</a:t>
            </a:r>
          </a:p>
        </p:txBody>
      </p:sp>
      <p:sp>
        <p:nvSpPr>
          <p:cNvPr name="TextBox 16" id="16"/>
          <p:cNvSpPr txBox="true"/>
          <p:nvPr/>
        </p:nvSpPr>
        <p:spPr>
          <a:xfrm rot="0">
            <a:off x="9351879" y="7340111"/>
            <a:ext cx="3745831" cy="1437640"/>
          </a:xfrm>
          <a:prstGeom prst="rect">
            <a:avLst/>
          </a:prstGeom>
        </p:spPr>
        <p:txBody>
          <a:bodyPr anchor="t" rtlCol="false" tIns="0" lIns="0" bIns="0" rIns="0">
            <a:spAutoFit/>
          </a:bodyPr>
          <a:lstStyle/>
          <a:p>
            <a:pPr algn="ctr">
              <a:lnSpc>
                <a:spcPts val="5599"/>
              </a:lnSpc>
            </a:pPr>
            <a:r>
              <a:rPr lang="en-US" sz="5599">
                <a:solidFill>
                  <a:srgbClr val="754820"/>
                </a:solidFill>
                <a:latin typeface="Tropika"/>
                <a:ea typeface="Tropika"/>
                <a:cs typeface="Tropika"/>
                <a:sym typeface="Tropika"/>
              </a:rPr>
              <a:t>Jonathan Patterson</a:t>
            </a:r>
          </a:p>
        </p:txBody>
      </p:sp>
      <p:sp>
        <p:nvSpPr>
          <p:cNvPr name="TextBox 17" id="17"/>
          <p:cNvSpPr txBox="true"/>
          <p:nvPr/>
        </p:nvSpPr>
        <p:spPr>
          <a:xfrm rot="0">
            <a:off x="13513469" y="7340111"/>
            <a:ext cx="3745831" cy="1437640"/>
          </a:xfrm>
          <a:prstGeom prst="rect">
            <a:avLst/>
          </a:prstGeom>
        </p:spPr>
        <p:txBody>
          <a:bodyPr anchor="t" rtlCol="false" tIns="0" lIns="0" bIns="0" rIns="0">
            <a:spAutoFit/>
          </a:bodyPr>
          <a:lstStyle/>
          <a:p>
            <a:pPr algn="ctr">
              <a:lnSpc>
                <a:spcPts val="5599"/>
              </a:lnSpc>
            </a:pPr>
            <a:r>
              <a:rPr lang="en-US" sz="5599">
                <a:solidFill>
                  <a:srgbClr val="754820"/>
                </a:solidFill>
                <a:latin typeface="Tropika"/>
                <a:ea typeface="Tropika"/>
                <a:cs typeface="Tropika"/>
                <a:sym typeface="Tropika"/>
              </a:rPr>
              <a:t>Brigitte Schwartz</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58333" r="-3427" b="-101555"/>
            </a:stretch>
          </a:blipFill>
        </p:spPr>
      </p:sp>
      <p:sp>
        <p:nvSpPr>
          <p:cNvPr name="Freeform 3" id="3"/>
          <p:cNvSpPr/>
          <p:nvPr/>
        </p:nvSpPr>
        <p:spPr>
          <a:xfrm flipH="false" flipV="false" rot="0">
            <a:off x="1028700" y="2768289"/>
            <a:ext cx="9796243" cy="6490011"/>
          </a:xfrm>
          <a:custGeom>
            <a:avLst/>
            <a:gdLst/>
            <a:ahLst/>
            <a:cxnLst/>
            <a:rect r="r" b="b" t="t" l="l"/>
            <a:pathLst>
              <a:path h="6490011" w="9796243">
                <a:moveTo>
                  <a:pt x="0" y="0"/>
                </a:moveTo>
                <a:lnTo>
                  <a:pt x="9796243" y="0"/>
                </a:lnTo>
                <a:lnTo>
                  <a:pt x="9796243" y="6490011"/>
                </a:lnTo>
                <a:lnTo>
                  <a:pt x="0" y="64900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7463057" y="2768289"/>
            <a:ext cx="9796243" cy="6490011"/>
          </a:xfrm>
          <a:custGeom>
            <a:avLst/>
            <a:gdLst/>
            <a:ahLst/>
            <a:cxnLst/>
            <a:rect r="r" b="b" t="t" l="l"/>
            <a:pathLst>
              <a:path h="6490011" w="9796243">
                <a:moveTo>
                  <a:pt x="0" y="0"/>
                </a:moveTo>
                <a:lnTo>
                  <a:pt x="9796243" y="0"/>
                </a:lnTo>
                <a:lnTo>
                  <a:pt x="9796243" y="6490011"/>
                </a:lnTo>
                <a:lnTo>
                  <a:pt x="0" y="64900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true" rot="369413">
            <a:off x="-4135947" y="-683246"/>
            <a:ext cx="16230600" cy="5843016"/>
          </a:xfrm>
          <a:custGeom>
            <a:avLst/>
            <a:gdLst/>
            <a:ahLst/>
            <a:cxnLst/>
            <a:rect r="r" b="b" t="t" l="l"/>
            <a:pathLst>
              <a:path h="5843016" w="16230600">
                <a:moveTo>
                  <a:pt x="0" y="5843016"/>
                </a:moveTo>
                <a:lnTo>
                  <a:pt x="16230600" y="5843016"/>
                </a:lnTo>
                <a:lnTo>
                  <a:pt x="16230600" y="0"/>
                </a:lnTo>
                <a:lnTo>
                  <a:pt x="0" y="0"/>
                </a:lnTo>
                <a:lnTo>
                  <a:pt x="0" y="5843016"/>
                </a:lnTo>
                <a:close/>
              </a:path>
            </a:pathLst>
          </a:custGeom>
          <a:blipFill>
            <a:blip r:embed="rId5"/>
            <a:stretch>
              <a:fillRect l="0" t="0" r="0" b="0"/>
            </a:stretch>
          </a:blipFill>
        </p:spPr>
      </p:sp>
      <p:sp>
        <p:nvSpPr>
          <p:cNvPr name="TextBox 6" id="6"/>
          <p:cNvSpPr txBox="true"/>
          <p:nvPr/>
        </p:nvSpPr>
        <p:spPr>
          <a:xfrm rot="0">
            <a:off x="1028700" y="314325"/>
            <a:ext cx="7582865" cy="2066925"/>
          </a:xfrm>
          <a:prstGeom prst="rect">
            <a:avLst/>
          </a:prstGeom>
        </p:spPr>
        <p:txBody>
          <a:bodyPr anchor="t" rtlCol="false" tIns="0" lIns="0" bIns="0" rIns="0">
            <a:spAutoFit/>
          </a:bodyPr>
          <a:lstStyle/>
          <a:p>
            <a:pPr algn="l">
              <a:lnSpc>
                <a:spcPts val="16800"/>
              </a:lnSpc>
            </a:pPr>
            <a:r>
              <a:rPr lang="en-US" sz="12000">
                <a:solidFill>
                  <a:srgbClr val="754820"/>
                </a:solidFill>
                <a:latin typeface="Tropika"/>
                <a:ea typeface="Tropika"/>
                <a:cs typeface="Tropika"/>
                <a:sym typeface="Tropika"/>
              </a:rPr>
              <a:t>Introduction</a:t>
            </a:r>
          </a:p>
        </p:txBody>
      </p:sp>
      <p:sp>
        <p:nvSpPr>
          <p:cNvPr name="TextBox 7" id="7"/>
          <p:cNvSpPr txBox="true"/>
          <p:nvPr/>
        </p:nvSpPr>
        <p:spPr>
          <a:xfrm rot="0">
            <a:off x="2421125" y="4625185"/>
            <a:ext cx="13445749" cy="2747645"/>
          </a:xfrm>
          <a:prstGeom prst="rect">
            <a:avLst/>
          </a:prstGeom>
        </p:spPr>
        <p:txBody>
          <a:bodyPr anchor="t" rtlCol="false" tIns="0" lIns="0" bIns="0" rIns="0">
            <a:spAutoFit/>
          </a:bodyPr>
          <a:lstStyle/>
          <a:p>
            <a:pPr algn="just">
              <a:lnSpc>
                <a:spcPts val="4419"/>
              </a:lnSpc>
            </a:pPr>
            <a:r>
              <a:rPr lang="en-US" sz="3399">
                <a:solidFill>
                  <a:srgbClr val="754820"/>
                </a:solidFill>
                <a:latin typeface="Bitter"/>
                <a:ea typeface="Bitter"/>
                <a:cs typeface="Bitter"/>
                <a:sym typeface="Bitter"/>
              </a:rPr>
              <a:t>Lorem ipsum dolor sit amet, consectetur adipiscing elit. Vivamus sed vestibulum nunc, eget aliquam felis. Sed nunc purus, accumsan sit amet dictum in, ornare in dui. Ut imperdiet ante eros, sed porta ex eleifend ac. Donec non porttitor leo. Nulla luctus ex lacus, ut scelerisque odio semper nec.</a:t>
            </a:r>
          </a:p>
        </p:txBody>
      </p:sp>
      <p:sp>
        <p:nvSpPr>
          <p:cNvPr name="Freeform 8" id="8"/>
          <p:cNvSpPr/>
          <p:nvPr/>
        </p:nvSpPr>
        <p:spPr>
          <a:xfrm flipH="false" flipV="false" rot="0">
            <a:off x="12265929" y="-590550"/>
            <a:ext cx="5074305" cy="4114800"/>
          </a:xfrm>
          <a:custGeom>
            <a:avLst/>
            <a:gdLst/>
            <a:ahLst/>
            <a:cxnLst/>
            <a:rect r="r" b="b" t="t" l="l"/>
            <a:pathLst>
              <a:path h="4114800" w="5074305">
                <a:moveTo>
                  <a:pt x="0" y="0"/>
                </a:moveTo>
                <a:lnTo>
                  <a:pt x="5074305" y="0"/>
                </a:lnTo>
                <a:lnTo>
                  <a:pt x="50743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333490">
            <a:off x="-2993594" y="957005"/>
            <a:ext cx="13293441" cy="8939839"/>
          </a:xfrm>
          <a:custGeom>
            <a:avLst/>
            <a:gdLst/>
            <a:ahLst/>
            <a:cxnLst/>
            <a:rect r="r" b="b" t="t" l="l"/>
            <a:pathLst>
              <a:path h="8939839" w="13293441">
                <a:moveTo>
                  <a:pt x="0" y="0"/>
                </a:moveTo>
                <a:lnTo>
                  <a:pt x="13293442" y="0"/>
                </a:lnTo>
                <a:lnTo>
                  <a:pt x="13293442" y="8939839"/>
                </a:lnTo>
                <a:lnTo>
                  <a:pt x="0" y="893983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478079"/>
            <a:ext cx="6270790" cy="3133725"/>
          </a:xfrm>
          <a:prstGeom prst="rect">
            <a:avLst/>
          </a:prstGeom>
        </p:spPr>
        <p:txBody>
          <a:bodyPr anchor="t" rtlCol="false" tIns="0" lIns="0" bIns="0" rIns="0">
            <a:spAutoFit/>
          </a:bodyPr>
          <a:lstStyle/>
          <a:p>
            <a:pPr algn="l">
              <a:lnSpc>
                <a:spcPts val="12000"/>
              </a:lnSpc>
            </a:pPr>
            <a:r>
              <a:rPr lang="en-US" sz="12000">
                <a:solidFill>
                  <a:srgbClr val="754820"/>
                </a:solidFill>
                <a:latin typeface="Tropika"/>
                <a:ea typeface="Tropika"/>
                <a:cs typeface="Tropika"/>
                <a:sym typeface="Tropika"/>
              </a:rPr>
              <a:t>Problem Statement</a:t>
            </a:r>
          </a:p>
        </p:txBody>
      </p:sp>
      <p:sp>
        <p:nvSpPr>
          <p:cNvPr name="TextBox 5" id="5"/>
          <p:cNvSpPr txBox="true"/>
          <p:nvPr/>
        </p:nvSpPr>
        <p:spPr>
          <a:xfrm rot="0">
            <a:off x="8728451" y="2926715"/>
            <a:ext cx="8530849" cy="4404995"/>
          </a:xfrm>
          <a:prstGeom prst="rect">
            <a:avLst/>
          </a:prstGeom>
        </p:spPr>
        <p:txBody>
          <a:bodyPr anchor="t" rtlCol="false" tIns="0" lIns="0" bIns="0" rIns="0">
            <a:spAutoFit/>
          </a:bodyPr>
          <a:lstStyle/>
          <a:p>
            <a:pPr algn="just">
              <a:lnSpc>
                <a:spcPts val="4419"/>
              </a:lnSpc>
            </a:pPr>
            <a:r>
              <a:rPr lang="en-US" sz="3399">
                <a:solidFill>
                  <a:srgbClr val="754820"/>
                </a:solidFill>
                <a:latin typeface="Bitter"/>
                <a:ea typeface="Bitter"/>
                <a:cs typeface="Bitter"/>
                <a:sym typeface="Bitter"/>
              </a:rPr>
              <a:t>Lorem ipsum dolor sit amet, consectetur adipiscing elit. Vivamus sed vestibulum nunc, eget aliquam felis. Sed nunc purus, accumsan sit amet dictum in, ornare in dui. Ut imperdiet ante eros, sed porta ex eleifend ac. Donec non porttitor leo. Nulla luctus ex lacus, ut scelerisque odio semper nec.</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419956" y="1028700"/>
            <a:ext cx="7448088" cy="2104085"/>
          </a:xfrm>
          <a:custGeom>
            <a:avLst/>
            <a:gdLst/>
            <a:ahLst/>
            <a:cxnLst/>
            <a:rect r="r" b="b" t="t" l="l"/>
            <a:pathLst>
              <a:path h="2104085" w="7448088">
                <a:moveTo>
                  <a:pt x="0" y="0"/>
                </a:moveTo>
                <a:lnTo>
                  <a:pt x="7448088" y="0"/>
                </a:lnTo>
                <a:lnTo>
                  <a:pt x="7448088" y="2104085"/>
                </a:lnTo>
                <a:lnTo>
                  <a:pt x="0" y="2104085"/>
                </a:lnTo>
                <a:lnTo>
                  <a:pt x="0" y="0"/>
                </a:lnTo>
                <a:close/>
              </a:path>
            </a:pathLst>
          </a:custGeom>
          <a:blipFill>
            <a:blip r:embed="rId3"/>
            <a:stretch>
              <a:fillRect l="0" t="0" r="0" b="0"/>
            </a:stretch>
          </a:blipFill>
        </p:spPr>
      </p:sp>
      <p:sp>
        <p:nvSpPr>
          <p:cNvPr name="Freeform 4" id="4"/>
          <p:cNvSpPr/>
          <p:nvPr/>
        </p:nvSpPr>
        <p:spPr>
          <a:xfrm flipH="false" flipV="true" rot="-5400000">
            <a:off x="2352901" y="2864688"/>
            <a:ext cx="5593287" cy="7193938"/>
          </a:xfrm>
          <a:custGeom>
            <a:avLst/>
            <a:gdLst/>
            <a:ahLst/>
            <a:cxnLst/>
            <a:rect r="r" b="b" t="t" l="l"/>
            <a:pathLst>
              <a:path h="7193938" w="5593287">
                <a:moveTo>
                  <a:pt x="0" y="7193938"/>
                </a:moveTo>
                <a:lnTo>
                  <a:pt x="5593286" y="7193938"/>
                </a:lnTo>
                <a:lnTo>
                  <a:pt x="5593286" y="0"/>
                </a:lnTo>
                <a:lnTo>
                  <a:pt x="0" y="0"/>
                </a:lnTo>
                <a:lnTo>
                  <a:pt x="0" y="7193938"/>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5400000">
            <a:off x="10341813" y="2864688"/>
            <a:ext cx="5593287" cy="7193938"/>
          </a:xfrm>
          <a:custGeom>
            <a:avLst/>
            <a:gdLst/>
            <a:ahLst/>
            <a:cxnLst/>
            <a:rect r="r" b="b" t="t" l="l"/>
            <a:pathLst>
              <a:path h="7193938" w="5593287">
                <a:moveTo>
                  <a:pt x="0" y="0"/>
                </a:moveTo>
                <a:lnTo>
                  <a:pt x="5593286" y="0"/>
                </a:lnTo>
                <a:lnTo>
                  <a:pt x="5593286" y="7193938"/>
                </a:lnTo>
                <a:lnTo>
                  <a:pt x="0" y="71939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716414">
            <a:off x="-531548" y="-778189"/>
            <a:ext cx="4645249" cy="5370231"/>
          </a:xfrm>
          <a:custGeom>
            <a:avLst/>
            <a:gdLst/>
            <a:ahLst/>
            <a:cxnLst/>
            <a:rect r="r" b="b" t="t" l="l"/>
            <a:pathLst>
              <a:path h="5370231" w="4645249">
                <a:moveTo>
                  <a:pt x="0" y="0"/>
                </a:moveTo>
                <a:lnTo>
                  <a:pt x="4645249" y="0"/>
                </a:lnTo>
                <a:lnTo>
                  <a:pt x="4645249" y="5370230"/>
                </a:lnTo>
                <a:lnTo>
                  <a:pt x="0" y="5370230"/>
                </a:lnTo>
                <a:lnTo>
                  <a:pt x="0" y="0"/>
                </a:lnTo>
                <a:close/>
              </a:path>
            </a:pathLst>
          </a:custGeom>
          <a:blipFill>
            <a:blip r:embed="rId6"/>
            <a:stretch>
              <a:fillRect l="0" t="0" r="0" b="0"/>
            </a:stretch>
          </a:blipFill>
        </p:spPr>
      </p:sp>
      <p:sp>
        <p:nvSpPr>
          <p:cNvPr name="TextBox 7" id="7"/>
          <p:cNvSpPr txBox="true"/>
          <p:nvPr/>
        </p:nvSpPr>
        <p:spPr>
          <a:xfrm rot="0">
            <a:off x="5608627" y="898170"/>
            <a:ext cx="7070746" cy="1827011"/>
          </a:xfrm>
          <a:prstGeom prst="rect">
            <a:avLst/>
          </a:prstGeom>
        </p:spPr>
        <p:txBody>
          <a:bodyPr anchor="t" rtlCol="false" tIns="0" lIns="0" bIns="0" rIns="0">
            <a:spAutoFit/>
          </a:bodyPr>
          <a:lstStyle/>
          <a:p>
            <a:pPr algn="ctr">
              <a:lnSpc>
                <a:spcPts val="15086"/>
              </a:lnSpc>
            </a:pPr>
            <a:r>
              <a:rPr lang="en-US" sz="10775">
                <a:solidFill>
                  <a:srgbClr val="754820"/>
                </a:solidFill>
                <a:latin typeface="Tropika"/>
                <a:ea typeface="Tropika"/>
                <a:cs typeface="Tropika"/>
                <a:sym typeface="Tropika"/>
              </a:rPr>
              <a:t>Objectives</a:t>
            </a:r>
          </a:p>
        </p:txBody>
      </p:sp>
      <p:sp>
        <p:nvSpPr>
          <p:cNvPr name="TextBox 8" id="8"/>
          <p:cNvSpPr txBox="true"/>
          <p:nvPr/>
        </p:nvSpPr>
        <p:spPr>
          <a:xfrm rot="0">
            <a:off x="2693293" y="5705475"/>
            <a:ext cx="4937146" cy="1437640"/>
          </a:xfrm>
          <a:prstGeom prst="rect">
            <a:avLst/>
          </a:prstGeom>
        </p:spPr>
        <p:txBody>
          <a:bodyPr anchor="t" rtlCol="false" tIns="0" lIns="0" bIns="0" rIns="0">
            <a:spAutoFit/>
          </a:bodyPr>
          <a:lstStyle/>
          <a:p>
            <a:pPr algn="r">
              <a:lnSpc>
                <a:spcPts val="5600"/>
              </a:lnSpc>
            </a:pPr>
            <a:r>
              <a:rPr lang="en-US" sz="5600">
                <a:solidFill>
                  <a:srgbClr val="E8D3B5"/>
                </a:solidFill>
                <a:latin typeface="Bitter"/>
                <a:ea typeface="Bitter"/>
                <a:cs typeface="Bitter"/>
                <a:sym typeface="Bitter"/>
              </a:rPr>
              <a:t>To identify key factors.</a:t>
            </a:r>
          </a:p>
        </p:txBody>
      </p:sp>
      <p:sp>
        <p:nvSpPr>
          <p:cNvPr name="TextBox 9" id="9"/>
          <p:cNvSpPr txBox="true"/>
          <p:nvPr/>
        </p:nvSpPr>
        <p:spPr>
          <a:xfrm rot="0">
            <a:off x="10467061" y="5353050"/>
            <a:ext cx="4937146" cy="2142490"/>
          </a:xfrm>
          <a:prstGeom prst="rect">
            <a:avLst/>
          </a:prstGeom>
        </p:spPr>
        <p:txBody>
          <a:bodyPr anchor="t" rtlCol="false" tIns="0" lIns="0" bIns="0" rIns="0">
            <a:spAutoFit/>
          </a:bodyPr>
          <a:lstStyle/>
          <a:p>
            <a:pPr algn="l">
              <a:lnSpc>
                <a:spcPts val="5600"/>
              </a:lnSpc>
            </a:pPr>
            <a:r>
              <a:rPr lang="en-US" sz="5600">
                <a:solidFill>
                  <a:srgbClr val="E8D3B5"/>
                </a:solidFill>
                <a:latin typeface="Bitter"/>
                <a:ea typeface="Bitter"/>
                <a:cs typeface="Bitter"/>
                <a:sym typeface="Bitter"/>
              </a:rPr>
              <a:t>To explore the impact and implications.</a:t>
            </a:r>
          </a:p>
        </p:txBody>
      </p:sp>
      <p:sp>
        <p:nvSpPr>
          <p:cNvPr name="Freeform 10" id="10"/>
          <p:cNvSpPr/>
          <p:nvPr/>
        </p:nvSpPr>
        <p:spPr>
          <a:xfrm flipH="true" flipV="true" rot="6716414">
            <a:off x="14031800" y="-1121089"/>
            <a:ext cx="4645249" cy="5370231"/>
          </a:xfrm>
          <a:custGeom>
            <a:avLst/>
            <a:gdLst/>
            <a:ahLst/>
            <a:cxnLst/>
            <a:rect r="r" b="b" t="t" l="l"/>
            <a:pathLst>
              <a:path h="5370231" w="4645249">
                <a:moveTo>
                  <a:pt x="4645250" y="5370230"/>
                </a:moveTo>
                <a:lnTo>
                  <a:pt x="0" y="5370230"/>
                </a:lnTo>
                <a:lnTo>
                  <a:pt x="0" y="0"/>
                </a:lnTo>
                <a:lnTo>
                  <a:pt x="4645250" y="0"/>
                </a:lnTo>
                <a:lnTo>
                  <a:pt x="4645250" y="5370230"/>
                </a:lnTo>
                <a:close/>
              </a:path>
            </a:pathLst>
          </a:custGeom>
          <a:blipFill>
            <a:blip r:embed="rId6"/>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445" t="0" r="0" b="-157421"/>
            </a:stretch>
          </a:blipFill>
        </p:spPr>
      </p:sp>
      <p:sp>
        <p:nvSpPr>
          <p:cNvPr name="Freeform 3" id="3"/>
          <p:cNvSpPr/>
          <p:nvPr/>
        </p:nvSpPr>
        <p:spPr>
          <a:xfrm flipH="false" flipV="false" rot="0">
            <a:off x="5419956" y="1266825"/>
            <a:ext cx="7448088" cy="2104085"/>
          </a:xfrm>
          <a:custGeom>
            <a:avLst/>
            <a:gdLst/>
            <a:ahLst/>
            <a:cxnLst/>
            <a:rect r="r" b="b" t="t" l="l"/>
            <a:pathLst>
              <a:path h="2104085" w="7448088">
                <a:moveTo>
                  <a:pt x="0" y="0"/>
                </a:moveTo>
                <a:lnTo>
                  <a:pt x="7448088" y="0"/>
                </a:lnTo>
                <a:lnTo>
                  <a:pt x="7448088" y="2104085"/>
                </a:lnTo>
                <a:lnTo>
                  <a:pt x="0" y="2104085"/>
                </a:lnTo>
                <a:lnTo>
                  <a:pt x="0" y="0"/>
                </a:lnTo>
                <a:close/>
              </a:path>
            </a:pathLst>
          </a:custGeom>
          <a:blipFill>
            <a:blip r:embed="rId3"/>
            <a:stretch>
              <a:fillRect l="0" t="0" r="0" b="0"/>
            </a:stretch>
          </a:blipFill>
        </p:spPr>
      </p:sp>
      <p:sp>
        <p:nvSpPr>
          <p:cNvPr name="Freeform 4" id="4"/>
          <p:cNvSpPr/>
          <p:nvPr/>
        </p:nvSpPr>
        <p:spPr>
          <a:xfrm flipH="false" flipV="false" rot="0">
            <a:off x="1028700" y="4074417"/>
            <a:ext cx="4803568" cy="4945758"/>
          </a:xfrm>
          <a:custGeom>
            <a:avLst/>
            <a:gdLst/>
            <a:ahLst/>
            <a:cxnLst/>
            <a:rect r="r" b="b" t="t" l="l"/>
            <a:pathLst>
              <a:path h="4945758" w="4803568">
                <a:moveTo>
                  <a:pt x="0" y="0"/>
                </a:moveTo>
                <a:lnTo>
                  <a:pt x="4803568" y="0"/>
                </a:lnTo>
                <a:lnTo>
                  <a:pt x="4803568" y="4945758"/>
                </a:lnTo>
                <a:lnTo>
                  <a:pt x="0" y="4945758"/>
                </a:lnTo>
                <a:lnTo>
                  <a:pt x="0" y="0"/>
                </a:lnTo>
                <a:close/>
              </a:path>
            </a:pathLst>
          </a:custGeom>
          <a:blipFill>
            <a:blip r:embed="rId4"/>
            <a:stretch>
              <a:fillRect l="0" t="0" r="0" b="0"/>
            </a:stretch>
          </a:blipFill>
        </p:spPr>
      </p:sp>
      <p:sp>
        <p:nvSpPr>
          <p:cNvPr name="Freeform 5" id="5"/>
          <p:cNvSpPr/>
          <p:nvPr/>
        </p:nvSpPr>
        <p:spPr>
          <a:xfrm flipH="false" flipV="true" rot="0">
            <a:off x="6742216" y="4074417"/>
            <a:ext cx="4803568" cy="4945758"/>
          </a:xfrm>
          <a:custGeom>
            <a:avLst/>
            <a:gdLst/>
            <a:ahLst/>
            <a:cxnLst/>
            <a:rect r="r" b="b" t="t" l="l"/>
            <a:pathLst>
              <a:path h="4945758" w="4803568">
                <a:moveTo>
                  <a:pt x="0" y="4945758"/>
                </a:moveTo>
                <a:lnTo>
                  <a:pt x="4803568" y="4945758"/>
                </a:lnTo>
                <a:lnTo>
                  <a:pt x="4803568" y="0"/>
                </a:lnTo>
                <a:lnTo>
                  <a:pt x="0" y="0"/>
                </a:lnTo>
                <a:lnTo>
                  <a:pt x="0" y="4945758"/>
                </a:lnTo>
                <a:close/>
              </a:path>
            </a:pathLst>
          </a:custGeom>
          <a:blipFill>
            <a:blip r:embed="rId4"/>
            <a:stretch>
              <a:fillRect l="0" t="0" r="0" b="0"/>
            </a:stretch>
          </a:blipFill>
        </p:spPr>
      </p:sp>
      <p:sp>
        <p:nvSpPr>
          <p:cNvPr name="Freeform 6" id="6"/>
          <p:cNvSpPr/>
          <p:nvPr/>
        </p:nvSpPr>
        <p:spPr>
          <a:xfrm flipH="false" flipV="false" rot="0">
            <a:off x="12455732" y="4074417"/>
            <a:ext cx="4803568" cy="4945758"/>
          </a:xfrm>
          <a:custGeom>
            <a:avLst/>
            <a:gdLst/>
            <a:ahLst/>
            <a:cxnLst/>
            <a:rect r="r" b="b" t="t" l="l"/>
            <a:pathLst>
              <a:path h="4945758" w="4803568">
                <a:moveTo>
                  <a:pt x="0" y="0"/>
                </a:moveTo>
                <a:lnTo>
                  <a:pt x="4803568" y="0"/>
                </a:lnTo>
                <a:lnTo>
                  <a:pt x="4803568" y="4945758"/>
                </a:lnTo>
                <a:lnTo>
                  <a:pt x="0" y="4945758"/>
                </a:lnTo>
                <a:lnTo>
                  <a:pt x="0" y="0"/>
                </a:lnTo>
                <a:close/>
              </a:path>
            </a:pathLst>
          </a:custGeom>
          <a:blipFill>
            <a:blip r:embed="rId4"/>
            <a:stretch>
              <a:fillRect l="0" t="0" r="0" b="0"/>
            </a:stretch>
          </a:blipFill>
        </p:spPr>
      </p:sp>
      <p:sp>
        <p:nvSpPr>
          <p:cNvPr name="Freeform 7" id="7"/>
          <p:cNvSpPr/>
          <p:nvPr/>
        </p:nvSpPr>
        <p:spPr>
          <a:xfrm flipH="false" flipV="false" rot="8010135">
            <a:off x="-248938" y="-1062893"/>
            <a:ext cx="4132280" cy="5040436"/>
          </a:xfrm>
          <a:custGeom>
            <a:avLst/>
            <a:gdLst/>
            <a:ahLst/>
            <a:cxnLst/>
            <a:rect r="r" b="b" t="t" l="l"/>
            <a:pathLst>
              <a:path h="5040436" w="4132280">
                <a:moveTo>
                  <a:pt x="0" y="0"/>
                </a:moveTo>
                <a:lnTo>
                  <a:pt x="4132280" y="0"/>
                </a:lnTo>
                <a:lnTo>
                  <a:pt x="4132280" y="5040436"/>
                </a:lnTo>
                <a:lnTo>
                  <a:pt x="0" y="5040436"/>
                </a:lnTo>
                <a:lnTo>
                  <a:pt x="0" y="0"/>
                </a:lnTo>
                <a:close/>
              </a:path>
            </a:pathLst>
          </a:custGeom>
          <a:blipFill>
            <a:blip r:embed="rId5"/>
            <a:stretch>
              <a:fillRect l="0" t="0" r="0" b="0"/>
            </a:stretch>
          </a:blipFill>
        </p:spPr>
      </p:sp>
      <p:sp>
        <p:nvSpPr>
          <p:cNvPr name="TextBox 8" id="8"/>
          <p:cNvSpPr txBox="true"/>
          <p:nvPr/>
        </p:nvSpPr>
        <p:spPr>
          <a:xfrm rot="0">
            <a:off x="6378327" y="1402980"/>
            <a:ext cx="5531346" cy="1451239"/>
          </a:xfrm>
          <a:prstGeom prst="rect">
            <a:avLst/>
          </a:prstGeom>
        </p:spPr>
        <p:txBody>
          <a:bodyPr anchor="t" rtlCol="false" tIns="0" lIns="0" bIns="0" rIns="0">
            <a:spAutoFit/>
          </a:bodyPr>
          <a:lstStyle/>
          <a:p>
            <a:pPr algn="ctr">
              <a:lnSpc>
                <a:spcPts val="11885"/>
              </a:lnSpc>
            </a:pPr>
            <a:r>
              <a:rPr lang="en-US" sz="8489">
                <a:solidFill>
                  <a:srgbClr val="754820"/>
                </a:solidFill>
                <a:latin typeface="Tropika"/>
                <a:ea typeface="Tropika"/>
                <a:cs typeface="Tropika"/>
                <a:sym typeface="Tropika"/>
              </a:rPr>
              <a:t>Methodology</a:t>
            </a:r>
          </a:p>
        </p:txBody>
      </p:sp>
      <p:sp>
        <p:nvSpPr>
          <p:cNvPr name="TextBox 9" id="9"/>
          <p:cNvSpPr txBox="true"/>
          <p:nvPr/>
        </p:nvSpPr>
        <p:spPr>
          <a:xfrm rot="0">
            <a:off x="1522061" y="5694491"/>
            <a:ext cx="3816846" cy="1648460"/>
          </a:xfrm>
          <a:prstGeom prst="rect">
            <a:avLst/>
          </a:prstGeom>
        </p:spPr>
        <p:txBody>
          <a:bodyPr anchor="t" rtlCol="false" tIns="0" lIns="0" bIns="0" rIns="0">
            <a:spAutoFit/>
          </a:bodyPr>
          <a:lstStyle/>
          <a:p>
            <a:pPr algn="ctr">
              <a:lnSpc>
                <a:spcPts val="6399"/>
              </a:lnSpc>
            </a:pPr>
            <a:r>
              <a:rPr lang="en-US" sz="6399">
                <a:solidFill>
                  <a:srgbClr val="754820"/>
                </a:solidFill>
                <a:latin typeface="Tropika"/>
                <a:ea typeface="Tropika"/>
                <a:cs typeface="Tropika"/>
                <a:sym typeface="Tropika"/>
              </a:rPr>
              <a:t>Research Design</a:t>
            </a:r>
          </a:p>
        </p:txBody>
      </p:sp>
      <p:sp>
        <p:nvSpPr>
          <p:cNvPr name="TextBox 10" id="10"/>
          <p:cNvSpPr txBox="true"/>
          <p:nvPr/>
        </p:nvSpPr>
        <p:spPr>
          <a:xfrm rot="0">
            <a:off x="7235577" y="5694491"/>
            <a:ext cx="3816846" cy="1648460"/>
          </a:xfrm>
          <a:prstGeom prst="rect">
            <a:avLst/>
          </a:prstGeom>
        </p:spPr>
        <p:txBody>
          <a:bodyPr anchor="t" rtlCol="false" tIns="0" lIns="0" bIns="0" rIns="0">
            <a:spAutoFit/>
          </a:bodyPr>
          <a:lstStyle/>
          <a:p>
            <a:pPr algn="ctr">
              <a:lnSpc>
                <a:spcPts val="6399"/>
              </a:lnSpc>
            </a:pPr>
            <a:r>
              <a:rPr lang="en-US" sz="6399">
                <a:solidFill>
                  <a:srgbClr val="754820"/>
                </a:solidFill>
                <a:latin typeface="Tropika"/>
                <a:ea typeface="Tropika"/>
                <a:cs typeface="Tropika"/>
                <a:sym typeface="Tropika"/>
              </a:rPr>
              <a:t>Data Collection</a:t>
            </a:r>
          </a:p>
        </p:txBody>
      </p:sp>
      <p:sp>
        <p:nvSpPr>
          <p:cNvPr name="TextBox 11" id="11"/>
          <p:cNvSpPr txBox="true"/>
          <p:nvPr/>
        </p:nvSpPr>
        <p:spPr>
          <a:xfrm rot="0">
            <a:off x="12949093" y="6099303"/>
            <a:ext cx="3816846" cy="838835"/>
          </a:xfrm>
          <a:prstGeom prst="rect">
            <a:avLst/>
          </a:prstGeom>
        </p:spPr>
        <p:txBody>
          <a:bodyPr anchor="t" rtlCol="false" tIns="0" lIns="0" bIns="0" rIns="0">
            <a:spAutoFit/>
          </a:bodyPr>
          <a:lstStyle/>
          <a:p>
            <a:pPr algn="ctr">
              <a:lnSpc>
                <a:spcPts val="6399"/>
              </a:lnSpc>
            </a:pPr>
            <a:r>
              <a:rPr lang="en-US" sz="6399">
                <a:solidFill>
                  <a:srgbClr val="754820"/>
                </a:solidFill>
                <a:latin typeface="Tropika"/>
                <a:ea typeface="Tropika"/>
                <a:cs typeface="Tropika"/>
                <a:sym typeface="Tropika"/>
              </a:rPr>
              <a:t>Sampling</a:t>
            </a:r>
          </a:p>
        </p:txBody>
      </p:sp>
      <p:sp>
        <p:nvSpPr>
          <p:cNvPr name="Freeform 12" id="12"/>
          <p:cNvSpPr/>
          <p:nvPr/>
        </p:nvSpPr>
        <p:spPr>
          <a:xfrm flipH="true" flipV="true" rot="5236424">
            <a:off x="14280699" y="-955312"/>
            <a:ext cx="4132280" cy="5040436"/>
          </a:xfrm>
          <a:custGeom>
            <a:avLst/>
            <a:gdLst/>
            <a:ahLst/>
            <a:cxnLst/>
            <a:rect r="r" b="b" t="t" l="l"/>
            <a:pathLst>
              <a:path h="5040436" w="4132280">
                <a:moveTo>
                  <a:pt x="4132280" y="5040435"/>
                </a:moveTo>
                <a:lnTo>
                  <a:pt x="0" y="5040435"/>
                </a:lnTo>
                <a:lnTo>
                  <a:pt x="0" y="0"/>
                </a:lnTo>
                <a:lnTo>
                  <a:pt x="4132280" y="0"/>
                </a:lnTo>
                <a:lnTo>
                  <a:pt x="4132280" y="5040435"/>
                </a:lnTo>
                <a:close/>
              </a:path>
            </a:pathLst>
          </a:custGeom>
          <a:blipFill>
            <a:blip r:embed="rId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367" t="-10000" r="0" b="-18355"/>
            </a:stretch>
          </a:blipFill>
        </p:spPr>
      </p:sp>
      <p:sp>
        <p:nvSpPr>
          <p:cNvPr name="Freeform 3" id="3"/>
          <p:cNvSpPr/>
          <p:nvPr/>
        </p:nvSpPr>
        <p:spPr>
          <a:xfrm flipH="false" flipV="false" rot="4361909">
            <a:off x="2008242" y="-8091202"/>
            <a:ext cx="23823099" cy="17986440"/>
          </a:xfrm>
          <a:custGeom>
            <a:avLst/>
            <a:gdLst/>
            <a:ahLst/>
            <a:cxnLst/>
            <a:rect r="r" b="b" t="t" l="l"/>
            <a:pathLst>
              <a:path h="17986440" w="23823099">
                <a:moveTo>
                  <a:pt x="0" y="0"/>
                </a:moveTo>
                <a:lnTo>
                  <a:pt x="23823100" y="0"/>
                </a:lnTo>
                <a:lnTo>
                  <a:pt x="23823100" y="17986439"/>
                </a:lnTo>
                <a:lnTo>
                  <a:pt x="0" y="17986439"/>
                </a:lnTo>
                <a:lnTo>
                  <a:pt x="0" y="0"/>
                </a:lnTo>
                <a:close/>
              </a:path>
            </a:pathLst>
          </a:custGeom>
          <a:blipFill>
            <a:blip r:embed="rId3"/>
            <a:stretch>
              <a:fillRect l="0" t="0" r="0" b="0"/>
            </a:stretch>
          </a:blipFill>
        </p:spPr>
      </p:sp>
      <p:sp>
        <p:nvSpPr>
          <p:cNvPr name="Freeform 4" id="4"/>
          <p:cNvSpPr/>
          <p:nvPr/>
        </p:nvSpPr>
        <p:spPr>
          <a:xfrm flipH="false" flipV="false" rot="0">
            <a:off x="8516200" y="1456355"/>
            <a:ext cx="8743100" cy="1430689"/>
          </a:xfrm>
          <a:custGeom>
            <a:avLst/>
            <a:gdLst/>
            <a:ahLst/>
            <a:cxnLst/>
            <a:rect r="r" b="b" t="t" l="l"/>
            <a:pathLst>
              <a:path h="1430689" w="8743100">
                <a:moveTo>
                  <a:pt x="0" y="0"/>
                </a:moveTo>
                <a:lnTo>
                  <a:pt x="8743100" y="0"/>
                </a:lnTo>
                <a:lnTo>
                  <a:pt x="8743100" y="1430690"/>
                </a:lnTo>
                <a:lnTo>
                  <a:pt x="0" y="1430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516200" y="3437555"/>
            <a:ext cx="8743100" cy="1430689"/>
          </a:xfrm>
          <a:custGeom>
            <a:avLst/>
            <a:gdLst/>
            <a:ahLst/>
            <a:cxnLst/>
            <a:rect r="r" b="b" t="t" l="l"/>
            <a:pathLst>
              <a:path h="1430689" w="8743100">
                <a:moveTo>
                  <a:pt x="0" y="0"/>
                </a:moveTo>
                <a:lnTo>
                  <a:pt x="8743100" y="0"/>
                </a:lnTo>
                <a:lnTo>
                  <a:pt x="8743100" y="1430690"/>
                </a:lnTo>
                <a:lnTo>
                  <a:pt x="0" y="1430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516200" y="5418755"/>
            <a:ext cx="8743100" cy="1430689"/>
          </a:xfrm>
          <a:custGeom>
            <a:avLst/>
            <a:gdLst/>
            <a:ahLst/>
            <a:cxnLst/>
            <a:rect r="r" b="b" t="t" l="l"/>
            <a:pathLst>
              <a:path h="1430689" w="8743100">
                <a:moveTo>
                  <a:pt x="0" y="0"/>
                </a:moveTo>
                <a:lnTo>
                  <a:pt x="8743100" y="0"/>
                </a:lnTo>
                <a:lnTo>
                  <a:pt x="8743100" y="1430690"/>
                </a:lnTo>
                <a:lnTo>
                  <a:pt x="0" y="1430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8516200" y="7399955"/>
            <a:ext cx="8743100" cy="1430689"/>
          </a:xfrm>
          <a:custGeom>
            <a:avLst/>
            <a:gdLst/>
            <a:ahLst/>
            <a:cxnLst/>
            <a:rect r="r" b="b" t="t" l="l"/>
            <a:pathLst>
              <a:path h="1430689" w="8743100">
                <a:moveTo>
                  <a:pt x="0" y="0"/>
                </a:moveTo>
                <a:lnTo>
                  <a:pt x="8743100" y="0"/>
                </a:lnTo>
                <a:lnTo>
                  <a:pt x="8743100" y="1430690"/>
                </a:lnTo>
                <a:lnTo>
                  <a:pt x="0" y="143069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078931" y="0"/>
            <a:ext cx="2847269" cy="2850832"/>
          </a:xfrm>
          <a:custGeom>
            <a:avLst/>
            <a:gdLst/>
            <a:ahLst/>
            <a:cxnLst/>
            <a:rect r="r" b="b" t="t" l="l"/>
            <a:pathLst>
              <a:path h="2850832" w="2847269">
                <a:moveTo>
                  <a:pt x="0" y="0"/>
                </a:moveTo>
                <a:lnTo>
                  <a:pt x="2847269" y="0"/>
                </a:lnTo>
                <a:lnTo>
                  <a:pt x="2847269" y="2850832"/>
                </a:lnTo>
                <a:lnTo>
                  <a:pt x="0" y="2850832"/>
                </a:lnTo>
                <a:lnTo>
                  <a:pt x="0" y="0"/>
                </a:lnTo>
                <a:close/>
              </a:path>
            </a:pathLst>
          </a:custGeom>
          <a:blipFill>
            <a:blip r:embed="rId6"/>
            <a:stretch>
              <a:fillRect l="0" t="0" r="0" b="0"/>
            </a:stretch>
          </a:blipFill>
        </p:spPr>
      </p:sp>
      <p:sp>
        <p:nvSpPr>
          <p:cNvPr name="TextBox 9" id="9"/>
          <p:cNvSpPr txBox="true"/>
          <p:nvPr/>
        </p:nvSpPr>
        <p:spPr>
          <a:xfrm rot="0">
            <a:off x="1028700" y="2924175"/>
            <a:ext cx="5925703" cy="4657725"/>
          </a:xfrm>
          <a:prstGeom prst="rect">
            <a:avLst/>
          </a:prstGeom>
        </p:spPr>
        <p:txBody>
          <a:bodyPr anchor="t" rtlCol="false" tIns="0" lIns="0" bIns="0" rIns="0">
            <a:spAutoFit/>
          </a:bodyPr>
          <a:lstStyle/>
          <a:p>
            <a:pPr algn="l">
              <a:lnSpc>
                <a:spcPts val="12000"/>
              </a:lnSpc>
            </a:pPr>
            <a:r>
              <a:rPr lang="en-US" sz="12000">
                <a:solidFill>
                  <a:srgbClr val="754820"/>
                </a:solidFill>
                <a:latin typeface="Tropika"/>
                <a:ea typeface="Tropika"/>
                <a:cs typeface="Tropika"/>
                <a:sym typeface="Tropika"/>
              </a:rPr>
              <a:t>Analysis and Findings</a:t>
            </a:r>
          </a:p>
        </p:txBody>
      </p:sp>
      <p:sp>
        <p:nvSpPr>
          <p:cNvPr name="TextBox 10" id="10"/>
          <p:cNvSpPr txBox="true"/>
          <p:nvPr/>
        </p:nvSpPr>
        <p:spPr>
          <a:xfrm rot="0">
            <a:off x="8926200" y="1831658"/>
            <a:ext cx="7923100" cy="613410"/>
          </a:xfrm>
          <a:prstGeom prst="rect">
            <a:avLst/>
          </a:prstGeom>
        </p:spPr>
        <p:txBody>
          <a:bodyPr anchor="t" rtlCol="false" tIns="0" lIns="0" bIns="0" rIns="0">
            <a:spAutoFit/>
          </a:bodyPr>
          <a:lstStyle/>
          <a:p>
            <a:pPr algn="ctr">
              <a:lnSpc>
                <a:spcPts val="5040"/>
              </a:lnSpc>
            </a:pPr>
            <a:r>
              <a:rPr lang="en-US" sz="3600">
                <a:solidFill>
                  <a:srgbClr val="E8D5BA"/>
                </a:solidFill>
                <a:latin typeface="Bitter"/>
                <a:ea typeface="Bitter"/>
                <a:cs typeface="Bitter"/>
                <a:sym typeface="Bitter"/>
              </a:rPr>
              <a:t>Identification of patterns</a:t>
            </a:r>
          </a:p>
        </p:txBody>
      </p:sp>
      <p:sp>
        <p:nvSpPr>
          <p:cNvPr name="TextBox 11" id="11"/>
          <p:cNvSpPr txBox="true"/>
          <p:nvPr/>
        </p:nvSpPr>
        <p:spPr>
          <a:xfrm rot="0">
            <a:off x="8926200" y="3812858"/>
            <a:ext cx="7923100" cy="613410"/>
          </a:xfrm>
          <a:prstGeom prst="rect">
            <a:avLst/>
          </a:prstGeom>
        </p:spPr>
        <p:txBody>
          <a:bodyPr anchor="t" rtlCol="false" tIns="0" lIns="0" bIns="0" rIns="0">
            <a:spAutoFit/>
          </a:bodyPr>
          <a:lstStyle/>
          <a:p>
            <a:pPr algn="ctr">
              <a:lnSpc>
                <a:spcPts val="5040"/>
              </a:lnSpc>
            </a:pPr>
            <a:r>
              <a:rPr lang="en-US" sz="3600">
                <a:solidFill>
                  <a:srgbClr val="E8D5BA"/>
                </a:solidFill>
                <a:latin typeface="Bitter"/>
                <a:ea typeface="Bitter"/>
                <a:cs typeface="Bitter"/>
                <a:sym typeface="Bitter"/>
              </a:rPr>
              <a:t>Emergence of themes</a:t>
            </a:r>
          </a:p>
        </p:txBody>
      </p:sp>
      <p:sp>
        <p:nvSpPr>
          <p:cNvPr name="TextBox 12" id="12"/>
          <p:cNvSpPr txBox="true"/>
          <p:nvPr/>
        </p:nvSpPr>
        <p:spPr>
          <a:xfrm rot="0">
            <a:off x="8926200" y="5794057"/>
            <a:ext cx="7923100" cy="613410"/>
          </a:xfrm>
          <a:prstGeom prst="rect">
            <a:avLst/>
          </a:prstGeom>
        </p:spPr>
        <p:txBody>
          <a:bodyPr anchor="t" rtlCol="false" tIns="0" lIns="0" bIns="0" rIns="0">
            <a:spAutoFit/>
          </a:bodyPr>
          <a:lstStyle/>
          <a:p>
            <a:pPr algn="ctr">
              <a:lnSpc>
                <a:spcPts val="5040"/>
              </a:lnSpc>
            </a:pPr>
            <a:r>
              <a:rPr lang="en-US" sz="3600">
                <a:solidFill>
                  <a:srgbClr val="E8D5BA"/>
                </a:solidFill>
                <a:latin typeface="Bitter"/>
                <a:ea typeface="Bitter"/>
                <a:cs typeface="Bitter"/>
                <a:sym typeface="Bitter"/>
              </a:rPr>
              <a:t>Variations and anomalies</a:t>
            </a:r>
          </a:p>
        </p:txBody>
      </p:sp>
      <p:sp>
        <p:nvSpPr>
          <p:cNvPr name="TextBox 13" id="13"/>
          <p:cNvSpPr txBox="true"/>
          <p:nvPr/>
        </p:nvSpPr>
        <p:spPr>
          <a:xfrm rot="0">
            <a:off x="8926200" y="7775257"/>
            <a:ext cx="7923100" cy="613410"/>
          </a:xfrm>
          <a:prstGeom prst="rect">
            <a:avLst/>
          </a:prstGeom>
        </p:spPr>
        <p:txBody>
          <a:bodyPr anchor="t" rtlCol="false" tIns="0" lIns="0" bIns="0" rIns="0">
            <a:spAutoFit/>
          </a:bodyPr>
          <a:lstStyle/>
          <a:p>
            <a:pPr algn="ctr">
              <a:lnSpc>
                <a:spcPts val="5040"/>
              </a:lnSpc>
            </a:pPr>
            <a:r>
              <a:rPr lang="en-US" sz="3600">
                <a:solidFill>
                  <a:srgbClr val="E8D5BA"/>
                </a:solidFill>
                <a:latin typeface="Bitter"/>
                <a:ea typeface="Bitter"/>
                <a:cs typeface="Bitter"/>
                <a:sym typeface="Bitter"/>
              </a:rPr>
              <a:t>Correlations and relationships</a:t>
            </a:r>
          </a:p>
        </p:txBody>
      </p:sp>
      <p:sp>
        <p:nvSpPr>
          <p:cNvPr name="Freeform 14" id="14"/>
          <p:cNvSpPr/>
          <p:nvPr/>
        </p:nvSpPr>
        <p:spPr>
          <a:xfrm flipH="true" flipV="false" rot="0">
            <a:off x="-476250" y="8198168"/>
            <a:ext cx="2292180" cy="2295049"/>
          </a:xfrm>
          <a:custGeom>
            <a:avLst/>
            <a:gdLst/>
            <a:ahLst/>
            <a:cxnLst/>
            <a:rect r="r" b="b" t="t" l="l"/>
            <a:pathLst>
              <a:path h="2295049" w="2292180">
                <a:moveTo>
                  <a:pt x="2292180" y="0"/>
                </a:moveTo>
                <a:lnTo>
                  <a:pt x="0" y="0"/>
                </a:lnTo>
                <a:lnTo>
                  <a:pt x="0" y="2295048"/>
                </a:lnTo>
                <a:lnTo>
                  <a:pt x="2292180" y="2295048"/>
                </a:lnTo>
                <a:lnTo>
                  <a:pt x="2292180" y="0"/>
                </a:lnTo>
                <a:close/>
              </a:path>
            </a:pathLst>
          </a:custGeom>
          <a:blipFill>
            <a:blip r:embed="rId6"/>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706" t="-22301" r="-6292" b="-20248"/>
            </a:stretch>
          </a:blipFill>
        </p:spPr>
      </p:sp>
      <p:grpSp>
        <p:nvGrpSpPr>
          <p:cNvPr name="Group 3" id="3"/>
          <p:cNvGrpSpPr/>
          <p:nvPr/>
        </p:nvGrpSpPr>
        <p:grpSpPr>
          <a:xfrm rot="0">
            <a:off x="8015457" y="514350"/>
            <a:ext cx="4521385" cy="4416735"/>
            <a:chOff x="0" y="0"/>
            <a:chExt cx="4828540" cy="4716780"/>
          </a:xfrm>
        </p:grpSpPr>
        <p:sp>
          <p:nvSpPr>
            <p:cNvPr name="Freeform 4" id="4"/>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3"/>
              <a:stretch>
                <a:fillRect l="-23271" t="0" r="-23271" b="0"/>
              </a:stretch>
            </a:blipFill>
          </p:spPr>
        </p:sp>
      </p:grpSp>
      <p:grpSp>
        <p:nvGrpSpPr>
          <p:cNvPr name="Group 5" id="5"/>
          <p:cNvGrpSpPr/>
          <p:nvPr/>
        </p:nvGrpSpPr>
        <p:grpSpPr>
          <a:xfrm rot="0">
            <a:off x="13042715" y="514350"/>
            <a:ext cx="4521385" cy="4416735"/>
            <a:chOff x="0" y="0"/>
            <a:chExt cx="4828540" cy="4716780"/>
          </a:xfrm>
        </p:grpSpPr>
        <p:sp>
          <p:nvSpPr>
            <p:cNvPr name="Freeform 6" id="6"/>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4"/>
              <a:stretch>
                <a:fillRect l="0" t="-14014" r="0" b="-14014"/>
              </a:stretch>
            </a:blipFill>
          </p:spPr>
        </p:sp>
      </p:grpSp>
      <p:grpSp>
        <p:nvGrpSpPr>
          <p:cNvPr name="Group 7" id="7"/>
          <p:cNvGrpSpPr/>
          <p:nvPr/>
        </p:nvGrpSpPr>
        <p:grpSpPr>
          <a:xfrm rot="0">
            <a:off x="8015457" y="5355915"/>
            <a:ext cx="4521385" cy="4416735"/>
            <a:chOff x="0" y="0"/>
            <a:chExt cx="4828540" cy="4716780"/>
          </a:xfrm>
        </p:grpSpPr>
        <p:sp>
          <p:nvSpPr>
            <p:cNvPr name="Freeform 8" id="8"/>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5"/>
              <a:stretch>
                <a:fillRect l="-37945" t="-91238" r="0" b="-20826"/>
              </a:stretch>
            </a:blipFill>
          </p:spPr>
        </p:sp>
      </p:grpSp>
      <p:grpSp>
        <p:nvGrpSpPr>
          <p:cNvPr name="Group 9" id="9"/>
          <p:cNvGrpSpPr/>
          <p:nvPr/>
        </p:nvGrpSpPr>
        <p:grpSpPr>
          <a:xfrm rot="0">
            <a:off x="13042715" y="5355915"/>
            <a:ext cx="4521385" cy="4416735"/>
            <a:chOff x="0" y="0"/>
            <a:chExt cx="4828540" cy="4716780"/>
          </a:xfrm>
        </p:grpSpPr>
        <p:sp>
          <p:nvSpPr>
            <p:cNvPr name="Freeform 10" id="10"/>
            <p:cNvSpPr/>
            <p:nvPr/>
          </p:nvSpPr>
          <p:spPr>
            <a:xfrm flipH="false" flipV="false" rot="0">
              <a:off x="0" y="-7620"/>
              <a:ext cx="4833620" cy="4726940"/>
            </a:xfrm>
            <a:custGeom>
              <a:avLst/>
              <a:gdLst/>
              <a:ahLst/>
              <a:cxnLst/>
              <a:rect r="r" b="b" t="t" l="l"/>
              <a:pathLst>
                <a:path h="4726940" w="483362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blipFill>
              <a:blip r:embed="rId6"/>
              <a:stretch>
                <a:fillRect l="-23202" t="0" r="-23202" b="0"/>
              </a:stretch>
            </a:blipFill>
          </p:spPr>
        </p:sp>
      </p:grpSp>
      <p:sp>
        <p:nvSpPr>
          <p:cNvPr name="Freeform 11" id="11"/>
          <p:cNvSpPr/>
          <p:nvPr/>
        </p:nvSpPr>
        <p:spPr>
          <a:xfrm flipH="false" flipV="false" rot="0">
            <a:off x="5511058" y="-1271612"/>
            <a:ext cx="3442442" cy="3571925"/>
          </a:xfrm>
          <a:custGeom>
            <a:avLst/>
            <a:gdLst/>
            <a:ahLst/>
            <a:cxnLst/>
            <a:rect r="r" b="b" t="t" l="l"/>
            <a:pathLst>
              <a:path h="3571925" w="3442442">
                <a:moveTo>
                  <a:pt x="0" y="0"/>
                </a:moveTo>
                <a:lnTo>
                  <a:pt x="3442442" y="0"/>
                </a:lnTo>
                <a:lnTo>
                  <a:pt x="3442442" y="3571924"/>
                </a:lnTo>
                <a:lnTo>
                  <a:pt x="0" y="3571924"/>
                </a:lnTo>
                <a:lnTo>
                  <a:pt x="0" y="0"/>
                </a:lnTo>
                <a:close/>
              </a:path>
            </a:pathLst>
          </a:custGeom>
          <a:blipFill>
            <a:blip r:embed="rId7"/>
            <a:stretch>
              <a:fillRect l="0" t="0" r="0" b="0"/>
            </a:stretch>
          </a:blipFill>
        </p:spPr>
      </p:sp>
      <p:sp>
        <p:nvSpPr>
          <p:cNvPr name="TextBox 12" id="12"/>
          <p:cNvSpPr txBox="true"/>
          <p:nvPr/>
        </p:nvSpPr>
        <p:spPr>
          <a:xfrm rot="0">
            <a:off x="1314450" y="3236796"/>
            <a:ext cx="5876849" cy="3712006"/>
          </a:xfrm>
          <a:prstGeom prst="rect">
            <a:avLst/>
          </a:prstGeom>
        </p:spPr>
        <p:txBody>
          <a:bodyPr anchor="t" rtlCol="false" tIns="0" lIns="0" bIns="0" rIns="0">
            <a:spAutoFit/>
          </a:bodyPr>
          <a:lstStyle/>
          <a:p>
            <a:pPr algn="l">
              <a:lnSpc>
                <a:spcPts val="14274"/>
              </a:lnSpc>
            </a:pPr>
            <a:r>
              <a:rPr lang="en-US" sz="14274">
                <a:solidFill>
                  <a:srgbClr val="754820"/>
                </a:solidFill>
                <a:latin typeface="Tropika"/>
                <a:ea typeface="Tropika"/>
                <a:cs typeface="Tropika"/>
                <a:sym typeface="Tropika"/>
              </a:rPr>
              <a:t>Related Photos</a:t>
            </a:r>
          </a:p>
        </p:txBody>
      </p:sp>
      <p:sp>
        <p:nvSpPr>
          <p:cNvPr name="Freeform 13" id="13"/>
          <p:cNvSpPr/>
          <p:nvPr/>
        </p:nvSpPr>
        <p:spPr>
          <a:xfrm flipH="false" flipV="false" rot="0">
            <a:off x="-1168771" y="7986688"/>
            <a:ext cx="3442442" cy="3571925"/>
          </a:xfrm>
          <a:custGeom>
            <a:avLst/>
            <a:gdLst/>
            <a:ahLst/>
            <a:cxnLst/>
            <a:rect r="r" b="b" t="t" l="l"/>
            <a:pathLst>
              <a:path h="3571925" w="3442442">
                <a:moveTo>
                  <a:pt x="0" y="0"/>
                </a:moveTo>
                <a:lnTo>
                  <a:pt x="3442442" y="0"/>
                </a:lnTo>
                <a:lnTo>
                  <a:pt x="3442442" y="3571924"/>
                </a:lnTo>
                <a:lnTo>
                  <a:pt x="0" y="3571924"/>
                </a:lnTo>
                <a:lnTo>
                  <a:pt x="0" y="0"/>
                </a:lnTo>
                <a:close/>
              </a:path>
            </a:pathLst>
          </a:custGeom>
          <a:blipFill>
            <a:blip r:embed="rId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pic>
        <p:nvPicPr>
          <p:cNvPr name="Picture 3" id="3"/>
          <p:cNvPicPr>
            <a:picLocks noChangeAspect="true"/>
          </p:cNvPicPr>
          <p:nvPr/>
        </p:nvPicPr>
        <p:blipFill>
          <a:blip r:embed="rId3"/>
          <a:stretch>
            <a:fillRect/>
          </a:stretch>
        </p:blipFill>
        <p:spPr>
          <a:xfrm rot="0">
            <a:off x="8110484" y="12954"/>
            <a:ext cx="9989302" cy="10085832"/>
          </a:xfrm>
          <a:prstGeom prst="rect">
            <a:avLst/>
          </a:prstGeom>
        </p:spPr>
      </p:pic>
      <p:sp>
        <p:nvSpPr>
          <p:cNvPr name="TextBox 4" id="4"/>
          <p:cNvSpPr txBox="true"/>
          <p:nvPr/>
        </p:nvSpPr>
        <p:spPr>
          <a:xfrm rot="0">
            <a:off x="1028700" y="1930082"/>
            <a:ext cx="6385768" cy="3133725"/>
          </a:xfrm>
          <a:prstGeom prst="rect">
            <a:avLst/>
          </a:prstGeom>
        </p:spPr>
        <p:txBody>
          <a:bodyPr anchor="t" rtlCol="false" tIns="0" lIns="0" bIns="0" rIns="0">
            <a:spAutoFit/>
          </a:bodyPr>
          <a:lstStyle/>
          <a:p>
            <a:pPr algn="l">
              <a:lnSpc>
                <a:spcPts val="12000"/>
              </a:lnSpc>
            </a:pPr>
            <a:r>
              <a:rPr lang="en-US" sz="12000">
                <a:solidFill>
                  <a:srgbClr val="754820"/>
                </a:solidFill>
                <a:latin typeface="Tropika"/>
                <a:ea typeface="Tropika"/>
                <a:cs typeface="Tropika"/>
                <a:sym typeface="Tropika"/>
              </a:rPr>
              <a:t>Chart Results</a:t>
            </a:r>
          </a:p>
        </p:txBody>
      </p:sp>
      <p:sp>
        <p:nvSpPr>
          <p:cNvPr name="TextBox 5" id="5"/>
          <p:cNvSpPr txBox="true"/>
          <p:nvPr/>
        </p:nvSpPr>
        <p:spPr>
          <a:xfrm rot="0">
            <a:off x="1028700" y="5275897"/>
            <a:ext cx="6740149" cy="3300095"/>
          </a:xfrm>
          <a:prstGeom prst="rect">
            <a:avLst/>
          </a:prstGeom>
        </p:spPr>
        <p:txBody>
          <a:bodyPr anchor="t" rtlCol="false" tIns="0" lIns="0" bIns="0" rIns="0">
            <a:spAutoFit/>
          </a:bodyPr>
          <a:lstStyle/>
          <a:p>
            <a:pPr algn="just">
              <a:lnSpc>
                <a:spcPts val="4419"/>
              </a:lnSpc>
            </a:pPr>
            <a:r>
              <a:rPr lang="en-US" sz="3399">
                <a:solidFill>
                  <a:srgbClr val="754820"/>
                </a:solidFill>
                <a:latin typeface="Bitter"/>
                <a:ea typeface="Bitter"/>
                <a:cs typeface="Bitter"/>
                <a:sym typeface="Bitter"/>
              </a:rPr>
              <a:t>Lorem ipsum dolor sit amet, consectetur adipiscing elit. Vivamus sed vestibulum nunc, eget aliquam felis. Sed nunc purus, accumsan sit amet dictum in, ornare in dui.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DAGV_AiPEzc</dc:identifier>
  <dcterms:modified xsi:type="dcterms:W3CDTF">2011-08-01T06:04:30Z</dcterms:modified>
  <cp:revision>1</cp:revision>
</cp:coreProperties>
</file>